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4A_57AD5D3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51_204D6EB9.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54_164CBF70.xml" ContentType="application/vnd.ms-powerpoint.comments+xml"/>
  <Override PartName="/ppt/notesSlides/notesSlide15.xml" ContentType="application/vnd.openxmlformats-officedocument.presentationml.notesSlide+xml"/>
  <Override PartName="/ppt/comments/modernComment_742_FD01EBB5.xml" ContentType="application/vnd.ms-powerpoint.comments+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3"/>
  </p:notesMasterIdLst>
  <p:sldIdLst>
    <p:sldId id="1864" r:id="rId5"/>
    <p:sldId id="1846" r:id="rId6"/>
    <p:sldId id="1845" r:id="rId7"/>
    <p:sldId id="1866" r:id="rId8"/>
    <p:sldId id="1872" r:id="rId9"/>
    <p:sldId id="1852" r:id="rId10"/>
    <p:sldId id="1869" r:id="rId11"/>
    <p:sldId id="1870" r:id="rId12"/>
    <p:sldId id="1871" r:id="rId13"/>
    <p:sldId id="1848" r:id="rId14"/>
    <p:sldId id="1868" r:id="rId15"/>
    <p:sldId id="1873" r:id="rId16"/>
    <p:sldId id="1874" r:id="rId17"/>
    <p:sldId id="1875" r:id="rId18"/>
    <p:sldId id="1876" r:id="rId19"/>
    <p:sldId id="1877" r:id="rId20"/>
    <p:sldId id="1858" r:id="rId21"/>
    <p:sldId id="1859"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40FC73-927E-A931-CB18-35B46D275D9B}" name="Guest User" initials="GU" userId="S::urn:spo:anon#26bb1c16ad028d6ca90fc99ba344a570e1a513dc63d18496d57fe0b306172563::" providerId="AD"/>
  <p188:author id="{E8201878-E233-4D8D-960D-0DFF2B553C87}" name="Rao Abdul Moeed" initials="RAM" userId="Rao Abdul Moee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A22"/>
    <a:srgbClr val="E23042"/>
    <a:srgbClr val="0E2A47"/>
    <a:srgbClr val="3578AF"/>
    <a:srgbClr val="FE4387"/>
    <a:srgbClr val="FF2625"/>
    <a:srgbClr val="007788"/>
    <a:srgbClr val="297C2A"/>
    <a:srgbClr val="F69000"/>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FD127-0532-63F0-0B0E-FFC044785E6B}" v="194" dt="2022-05-27T21:49:23.045"/>
    <p1510:client id="{316A84FF-D4CB-BB77-707F-BD0F055AF095}" v="67" dt="2022-05-27T20:34:41.386"/>
    <p1510:client id="{653293E9-F2CA-BE11-8B63-0842E29E5C66}" v="23" dt="2022-05-27T10:59:27.803"/>
    <p1510:client id="{6D4BBB64-630C-40B0-9C06-17391BC25156}" v="4781" dt="2022-05-27T21:51:09.171"/>
    <p1510:client id="{780A3E83-41D5-ADAE-D484-C9CE99F052C7}" v="6" dt="2022-05-27T15:46:08.812"/>
    <p1510:client id="{7C74DD8D-5B01-496B-B35E-7F36C4FF2E72}" v="236" dt="2022-05-27T10:38:18.028"/>
    <p1510:client id="{F1B60BE9-BF7E-4AA1-9F6A-C7D548CC3B5D}" v="2" dt="2022-05-27T20:36:40.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2" y="82"/>
      </p:cViewPr>
      <p:guideLst>
        <p:guide orient="horz" pos="2160"/>
        <p:guide pos="480"/>
        <p:guide pos="7200"/>
        <p:guide pos="4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omments/modernComment_742_FD01EBB5.xml><?xml version="1.0" encoding="utf-8"?>
<p188:cmLst xmlns:a="http://schemas.openxmlformats.org/drawingml/2006/main" xmlns:r="http://schemas.openxmlformats.org/officeDocument/2006/relationships" xmlns:p188="http://schemas.microsoft.com/office/powerpoint/2018/8/main">
  <p188:cm id="{951335C6-E1D9-4AAF-8D38-ED42D4AF11F3}" authorId="{E8201878-E233-4D8D-960D-0DFF2B553C87}" created="2022-05-27T21:46:02.998">
    <pc:sldMkLst xmlns:pc="http://schemas.microsoft.com/office/powerpoint/2013/main/command">
      <pc:docMk/>
      <pc:sldMk cId="4244761525" sldId="1858"/>
    </pc:sldMkLst>
    <p188:txBody>
      <a:bodyPr/>
      <a:lstStyle/>
      <a:p>
        <a:r>
          <a:rPr lang="en-GB"/>
          <a:t>Read conclusion please</a:t>
        </a:r>
      </a:p>
    </p188:txBody>
  </p188:cm>
</p188:cmLst>
</file>

<file path=ppt/comments/modernComment_74A_57AD5D3A.xml><?xml version="1.0" encoding="utf-8"?>
<p188:cmLst xmlns:a="http://schemas.openxmlformats.org/drawingml/2006/main" xmlns:r="http://schemas.openxmlformats.org/officeDocument/2006/relationships" xmlns:p188="http://schemas.microsoft.com/office/powerpoint/2018/8/main">
  <p188:cm id="{8A962217-86E7-4E81-87DE-FF648630858B}" authorId="{A440FC73-927E-A931-CB18-35B46D275D9B}" created="2022-05-27T10:58:20.427">
    <pc:sldMkLst xmlns:pc="http://schemas.microsoft.com/office/powerpoint/2013/main/command">
      <pc:docMk/>
      <pc:sldMk cId="1470979386" sldId="1866"/>
    </pc:sldMkLst>
    <p188:replyLst>
      <p188:reply id="{8AC273EC-773F-4E76-B64B-7AECC6B9BBB0}" authorId="{E8201878-E233-4D8D-960D-0DFF2B553C87}" created="2022-05-27T13:22:32.405">
        <p188:txBody>
          <a:bodyPr/>
          <a:lstStyle/>
          <a:p>
            <a:r>
              <a:rPr lang="en-GB"/>
              <a:t>Changing</a:t>
            </a:r>
          </a:p>
        </p188:txBody>
      </p188:reply>
    </p188:replyLst>
    <p188:txBody>
      <a:bodyPr/>
      <a:lstStyle/>
      <a:p>
        <a:r>
          <a:rPr lang="en-US"/>
          <a:t>I tried to fix missalignments but I couldnt I dunno why :D Maybe it's better to change this page's layout. It doesn't look good</a:t>
        </a:r>
      </a:p>
    </p188:txBody>
  </p188:cm>
  <p188:cm id="{710A4B9F-03A3-4E86-920A-7924163BB588}" authorId="{E8201878-E233-4D8D-960D-0DFF2B553C87}" created="2022-05-27T14:05:43.414">
    <pc:sldMkLst xmlns:pc="http://schemas.microsoft.com/office/powerpoint/2013/main/command">
      <pc:docMk/>
      <pc:sldMk cId="1470979386" sldId="1866"/>
    </pc:sldMkLst>
    <p188:replyLst>
      <p188:reply id="{A009DC70-8339-4CD1-BDF0-6ABB1A559CE2}" authorId="{A440FC73-927E-A931-CB18-35B46D275D9B}" created="2022-05-27T20:29:31.506">
        <p188:txBody>
          <a:bodyPr/>
          <a:lstStyle/>
          <a:p>
            <a:r>
              <a:rPr lang="ru-RU"/>
              <a:t>As for me it's better just names</a:t>
            </a:r>
          </a:p>
        </p188:txBody>
      </p188:reply>
      <p188:reply id="{A3130898-72B8-4AC2-9F87-E00CBA302A16}" authorId="{E8201878-E233-4D8D-960D-0DFF2B553C87}" created="2022-05-27T20:36:42.540">
        <p188:txBody>
          <a:bodyPr/>
          <a:lstStyle/>
          <a:p>
            <a:r>
              <a:rPr lang="en-GB"/>
              <a:t>Pics were added for fun purpose 
Will be deleted before submission 😃</a:t>
            </a:r>
          </a:p>
        </p188:txBody>
      </p188:reply>
      <p188:reply id="{0FF22DC3-1B2C-47B4-8E6D-5B8169A1020A}" authorId="{A440FC73-927E-A931-CB18-35B46D275D9B}" created="2022-05-27T20:42:22.210">
        <p188:txBody>
          <a:bodyPr/>
          <a:lstStyle/>
          <a:p>
            <a:r>
              <a:rPr lang="en-US"/>
              <a:t>its cool we can let it be haha :D</a:t>
            </a:r>
          </a:p>
        </p188:txBody>
      </p188:reply>
      <p188:reply id="{02ADE02B-7640-495F-939C-F57954C2F175}" authorId="{E8201878-E233-4D8D-960D-0DFF2B553C87}" created="2022-05-27T20:43:03.441">
        <p188:txBody>
          <a:bodyPr/>
          <a:lstStyle/>
          <a:p>
            <a:r>
              <a:rPr lang="en-GB"/>
              <a:t>As you say 😝</a:t>
            </a:r>
          </a:p>
        </p188:txBody>
      </p188:reply>
    </p188:replyLst>
    <p188:txBody>
      <a:bodyPr/>
      <a:lstStyle/>
      <a:p>
        <a:r>
          <a:rPr lang="en-GB"/>
          <a:t>Please add up your contributions to the project, I have just added randomly
If you suggest we can simply remove contributions and just display names</a:t>
        </a:r>
      </a:p>
    </p188:txBody>
  </p188:cm>
</p188:cmLst>
</file>

<file path=ppt/comments/modernComment_751_204D6EB9.xml><?xml version="1.0" encoding="utf-8"?>
<p188:cmLst xmlns:a="http://schemas.openxmlformats.org/drawingml/2006/main" xmlns:r="http://schemas.openxmlformats.org/officeDocument/2006/relationships" xmlns:p188="http://schemas.microsoft.com/office/powerpoint/2018/8/main">
  <p188:cm id="{8DB405CD-7D4E-4F3E-8DC5-451E1CD17146}" authorId="{A440FC73-927E-A931-CB18-35B46D275D9B}" created="2022-05-27T20:36:40.982">
    <pc:sldMkLst xmlns:pc="http://schemas.microsoft.com/office/powerpoint/2013/main/command">
      <pc:docMk/>
      <pc:sldMk cId="541945529" sldId="1873"/>
    </pc:sldMkLst>
    <p188:replyLst>
      <p188:reply id="{CEEDEEC8-069A-48B7-AA20-CC88159642D9}" authorId="{E8201878-E233-4D8D-960D-0DFF2B553C87}" created="2022-05-27T20:42:33.171">
        <p188:txBody>
          <a:bodyPr/>
          <a:lstStyle/>
          <a:p>
            <a:r>
              <a:rPr lang="en-GB"/>
              <a:t>Do we have a better option? 
Presentation will be reduced a lot this way</a:t>
            </a:r>
          </a:p>
        </p188:txBody>
      </p188:reply>
      <p188:reply id="{D7AFA22F-B9D0-46B3-AF0C-6F72077EE75D}" authorId="{A440FC73-927E-A931-CB18-35B46D275D9B}" created="2022-05-27T20:48:19.722">
        <p188:txBody>
          <a:bodyPr/>
          <a:lstStyle/>
          <a:p>
            <a:r>
              <a:rPr lang="en-US"/>
              <a:t>yeah i think so too. maybe we can put some code snippets of our major beans and just present them and say how they are related to db and blah blah</a:t>
            </a:r>
          </a:p>
        </p188:txBody>
      </p188:reply>
      <p188:reply id="{80C2865A-3D36-4EF7-A38B-32E3547935C8}" authorId="{A440FC73-927E-A931-CB18-35B46D275D9B}" created="2022-05-27T20:48:34.927">
        <p188:txBody>
          <a:bodyPr/>
          <a:lstStyle/>
          <a:p>
            <a:r>
              <a:rPr lang="en-US"/>
              <a:t>code screenshots*</a:t>
            </a:r>
          </a:p>
        </p188:txBody>
      </p188:reply>
      <p188:reply id="{1BE15CEE-4F3E-4889-9DF1-DE330450B84C}" authorId="{E8201878-E233-4D8D-960D-0DFF2B553C87}" created="2022-05-27T20:51:47.734">
        <p188:txBody>
          <a:bodyPr/>
          <a:lstStyle/>
          <a:p>
            <a:r>
              <a:rPr lang="en-GB"/>
              <a:t>We will put screenshots on the right side of every slide
But its still under last minute changes so I am waiting for that </a:t>
            </a:r>
          </a:p>
        </p188:txBody>
      </p188:reply>
      <p188:reply id="{7416C75C-A73C-48C7-8CDA-CF74FFB27BA1}" authorId="{A440FC73-927E-A931-CB18-35B46D275D9B}" created="2022-05-27T20:56:17.457">
        <p188:txBody>
          <a:bodyPr/>
          <a:lstStyle/>
          <a:p>
            <a:r>
              <a:rPr lang="en-US"/>
              <a:t>ok ok. yeah we need to put most of the code and less descriptive texts</a:t>
            </a:r>
          </a:p>
        </p188:txBody>
      </p188:reply>
      <p188:reply id="{D620DA77-0BEA-481A-8CB1-DFF28ABB14DA}" authorId="{E8201878-E233-4D8D-960D-0DFF2B553C87}" created="2022-05-27T21:03:11.051">
        <p188:txBody>
          <a:bodyPr/>
          <a:lstStyle/>
          <a:p>
            <a:r>
              <a:rPr lang="en-GB"/>
              <a:t>Okay 
Though I am following instructions from Boss SAAD 😃</a:t>
            </a:r>
          </a:p>
        </p188:txBody>
      </p188:reply>
      <p188:reply id="{EF6084F3-4B30-4F2F-9055-4A8131EFCEDD}" authorId="{A440FC73-927E-A931-CB18-35B46D275D9B}" created="2022-05-27T21:38:38.033">
        <p188:txBody>
          <a:bodyPr/>
          <a:lstStyle/>
          <a:p>
            <a:r>
              <a:rPr lang="en-US"/>
              <a:t>is this screenshot correct? its a jsp sample, not a bean</a:t>
            </a:r>
          </a:p>
        </p188:txBody>
      </p188:reply>
      <p188:reply id="{0F4A0333-5935-407C-9058-6CBF42DA30C7}" authorId="{E8201878-E233-4D8D-960D-0DFF2B553C87}" created="2022-05-27T21:41:25.463">
        <p188:txBody>
          <a:bodyPr/>
          <a:lstStyle/>
          <a:p>
            <a:r>
              <a:rPr lang="en-GB"/>
              <a:t>No 😃
Thank You</a:t>
            </a:r>
          </a:p>
        </p188:txBody>
      </p188:reply>
      <p188:reply id="{A62D9D8B-F480-4595-9BC7-C185A67C8ECF}" authorId="{E8201878-E233-4D8D-960D-0DFF2B553C87}" created="2022-05-27T21:41:42.579">
        <p188:txBody>
          <a:bodyPr/>
          <a:lstStyle/>
          <a:p>
            <a:r>
              <a:rPr lang="en-GB"/>
              <a:t>Changing it now</a:t>
            </a:r>
          </a:p>
        </p188:txBody>
      </p188:reply>
      <p188:reply id="{BFD1CCD5-404C-4307-972A-C8701261A026}" authorId="{E8201878-E233-4D8D-960D-0DFF2B553C87}" created="2022-05-27T21:42:51.865">
        <p188:txBody>
          <a:bodyPr/>
          <a:lstStyle/>
          <a:p>
            <a:r>
              <a:rPr lang="en-GB"/>
              <a:t>Better?</a:t>
            </a:r>
          </a:p>
        </p188:txBody>
      </p188:reply>
      <p188:reply id="{10A4A17E-7374-4AB3-A19D-F7017CFE9F5C}" authorId="{A440FC73-927E-A931-CB18-35B46D275D9B}" created="2022-05-27T21:43:24.255">
        <p188:txBody>
          <a:bodyPr/>
          <a:lstStyle/>
          <a:p>
            <a:r>
              <a:rPr lang="en-US"/>
              <a:t>yep tnxx</a:t>
            </a:r>
          </a:p>
        </p188:txBody>
      </p188:reply>
      <p188:reply id="{17335256-CE3A-44A5-A374-43769CF491B7}" authorId="{E8201878-E233-4D8D-960D-0DFF2B553C87}" created="2022-05-27T21:43:40.579">
        <p188:txBody>
          <a:bodyPr/>
          <a:lstStyle/>
          <a:p>
            <a:r>
              <a:rPr lang="en-GB"/>
              <a:t>Thank you for notifying</a:t>
            </a:r>
          </a:p>
        </p188:txBody>
      </p188:reply>
    </p188:replyLst>
    <p188:txBody>
      <a:bodyPr/>
      <a:lstStyle/>
      <a:p>
        <a:r>
          <a:rPr lang="ru-RU"/>
          <a:t>I'm not sure that we need an explanation here and some slides below cuz that's not a lecture, maybe just leave 2d part, what we used in the project, or add anything else? what do you think of it guys?</a:t>
        </a:r>
      </a:p>
    </p188:txBody>
  </p188:cm>
</p188:cmLst>
</file>

<file path=ppt/comments/modernComment_754_164CBF70.xml><?xml version="1.0" encoding="utf-8"?>
<p188:cmLst xmlns:a="http://schemas.openxmlformats.org/drawingml/2006/main" xmlns:r="http://schemas.openxmlformats.org/officeDocument/2006/relationships" xmlns:p188="http://schemas.microsoft.com/office/powerpoint/2018/8/main">
  <p188:cm id="{D9B54EF4-A6D1-4AC0-8F28-F92370D0768A}" authorId="{A440FC73-927E-A931-CB18-35B46D275D9B}" created="2022-05-27T20:53:26.743">
    <pc:sldMkLst xmlns:pc="http://schemas.microsoft.com/office/powerpoint/2013/main/command">
      <pc:docMk/>
      <pc:sldMk cId="374128496" sldId="1876"/>
    </pc:sldMkLst>
    <p188:replyLst>
      <p188:reply id="{22F3F3C3-F52A-4889-8961-5DB1AAAD670A}" authorId="{E8201878-E233-4D8D-960D-0DFF2B553C87}" created="2022-05-27T20:56:22.962">
        <p188:txBody>
          <a:bodyPr/>
          <a:lstStyle/>
          <a:p>
            <a:r>
              <a:rPr lang="en-GB"/>
              <a:t>Okay great advise</a:t>
            </a:r>
          </a:p>
        </p188:txBody>
      </p188:reply>
      <p188:reply id="{B5575E76-EEDD-465A-AE3C-F9AD6AE1F21B}" authorId="{E8201878-E233-4D8D-960D-0DFF2B553C87}" created="2022-05-27T21:01:00.900">
        <p188:txBody>
          <a:bodyPr/>
          <a:lstStyle/>
          <a:p>
            <a:r>
              <a:rPr lang="en-GB"/>
              <a:t>Better?</a:t>
            </a:r>
          </a:p>
        </p188:txBody>
      </p188:reply>
      <p188:reply id="{B45350D3-CF7A-4A3C-9AB8-CF89AB32E444}" authorId="{A440FC73-927E-A931-CB18-35B46D275D9B}" created="2022-05-27T21:01:15.430">
        <p188:txBody>
          <a:bodyPr/>
          <a:lstStyle/>
          <a:p>
            <a:r>
              <a:rPr lang="en-US"/>
              <a:t>yeah yeah thank u so much</a:t>
            </a:r>
          </a:p>
        </p188:txBody>
      </p188:reply>
    </p188:replyLst>
    <p188:txBody>
      <a:bodyPr/>
      <a:lstStyle/>
      <a:p>
        <a:r>
          <a:rPr lang="en-US"/>
          <a:t>also we can merge these descriptions of bootstrap, html and css together in one page, and in the following pages put some screenshots of for example login page/admin page and then list some important bootstrap/css features we used in that specific page. just one or two pages are enough we dont need all</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 Target="../slides/slide6.xml"/><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slide" Target="../slides/slide8.xml"/><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slide" Target="../slides/slide9.xml"/></Relationships>
</file>

<file path=ppt/diagrams/_rels/data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4.xml"/><Relationship Id="rId1" Type="http://schemas.openxmlformats.org/officeDocument/2006/relationships/slide" Target="../slides/slide15.xml"/><Relationship Id="rId6" Type="http://schemas.openxmlformats.org/officeDocument/2006/relationships/slide" Target="../slides/slide16.xml"/><Relationship Id="rId5" Type="http://schemas.openxmlformats.org/officeDocument/2006/relationships/slide" Target="../slides/slide12.xml"/><Relationship Id="rId4" Type="http://schemas.openxmlformats.org/officeDocument/2006/relationships/slide" Target="../slides/slide11.xml"/></Relationships>
</file>

<file path=ppt/diagrams/_rels/drawing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2C11F-4A0F-43DB-8142-576459671A35}" type="doc">
      <dgm:prSet loTypeId="urn:microsoft.com/office/officeart/2005/8/layout/bList2" loCatId="list" qsTypeId="urn:microsoft.com/office/officeart/2005/8/quickstyle/simple3" qsCatId="simple" csTypeId="urn:microsoft.com/office/officeart/2005/8/colors/colorful2" csCatId="colorful" phldr="1"/>
      <dgm:spPr/>
      <dgm:t>
        <a:bodyPr/>
        <a:lstStyle/>
        <a:p>
          <a:endParaRPr lang="en-GB"/>
        </a:p>
      </dgm:t>
    </dgm:pt>
    <dgm:pt modelId="{9A040ACB-4613-4A9E-8FAD-B4EE480B11E9}">
      <dgm:prSet phldrT="[Text]"/>
      <dgm:spPr/>
      <dgm:t>
        <a:bodyPr/>
        <a:lstStyle/>
        <a:p>
          <a:r>
            <a:rPr lang="en-GB" dirty="0"/>
            <a:t>Saad Ahmed</a:t>
          </a:r>
        </a:p>
      </dgm:t>
    </dgm:pt>
    <dgm:pt modelId="{6068B256-5E66-4482-95B7-9510A2A72BD5}" type="parTrans" cxnId="{8FA86B2A-9081-487F-905E-368179B2B751}">
      <dgm:prSet/>
      <dgm:spPr/>
      <dgm:t>
        <a:bodyPr/>
        <a:lstStyle/>
        <a:p>
          <a:endParaRPr lang="en-GB"/>
        </a:p>
      </dgm:t>
    </dgm:pt>
    <dgm:pt modelId="{36A628D4-4195-4FDD-803F-1119856002C8}" type="sibTrans" cxnId="{8FA86B2A-9081-487F-905E-368179B2B751}">
      <dgm:prSet/>
      <dgm:spPr/>
      <dgm:t>
        <a:bodyPr/>
        <a:lstStyle/>
        <a:p>
          <a:endParaRPr lang="en-GB"/>
        </a:p>
      </dgm:t>
    </dgm:pt>
    <dgm:pt modelId="{8FDD2694-B81E-4B7F-A290-5F960B1968B7}">
      <dgm:prSet phldrT="[Text]"/>
      <dgm:spPr/>
      <dgm:t>
        <a:bodyPr/>
        <a:lstStyle/>
        <a:p>
          <a:r>
            <a:rPr lang="en-GB" dirty="0"/>
            <a:t>Overall backend design</a:t>
          </a:r>
        </a:p>
      </dgm:t>
    </dgm:pt>
    <dgm:pt modelId="{19DDC715-2DA6-49F0-9E01-E06BF86CF8C8}" type="parTrans" cxnId="{29B189A3-B96E-4FBE-92F8-80DB6560CEE8}">
      <dgm:prSet/>
      <dgm:spPr/>
      <dgm:t>
        <a:bodyPr/>
        <a:lstStyle/>
        <a:p>
          <a:endParaRPr lang="en-GB"/>
        </a:p>
      </dgm:t>
    </dgm:pt>
    <dgm:pt modelId="{1EFAEAB0-A03E-4656-96E5-D694F8886DD9}" type="sibTrans" cxnId="{29B189A3-B96E-4FBE-92F8-80DB6560CEE8}">
      <dgm:prSet/>
      <dgm:spPr/>
      <dgm:t>
        <a:bodyPr/>
        <a:lstStyle/>
        <a:p>
          <a:endParaRPr lang="en-GB"/>
        </a:p>
      </dgm:t>
    </dgm:pt>
    <dgm:pt modelId="{1D5A9F04-5AAE-49AC-A43C-31DE2B66C95E}">
      <dgm:prSet phldrT="[Text]"/>
      <dgm:spPr/>
      <dgm:t>
        <a:bodyPr/>
        <a:lstStyle/>
        <a:p>
          <a:r>
            <a:rPr lang="en-GB" dirty="0"/>
            <a:t>Abdul Moeed Rao</a:t>
          </a:r>
        </a:p>
      </dgm:t>
    </dgm:pt>
    <dgm:pt modelId="{0225E416-D183-4481-97F7-7D9486EB0B7C}" type="parTrans" cxnId="{2ECF4001-48DA-41F3-8986-D81D8D15F170}">
      <dgm:prSet/>
      <dgm:spPr/>
      <dgm:t>
        <a:bodyPr/>
        <a:lstStyle/>
        <a:p>
          <a:endParaRPr lang="en-GB"/>
        </a:p>
      </dgm:t>
    </dgm:pt>
    <dgm:pt modelId="{4EFF77DC-258F-49F4-BFAF-F416A5A3CAAC}" type="sibTrans" cxnId="{2ECF4001-48DA-41F3-8986-D81D8D15F170}">
      <dgm:prSet/>
      <dgm:spPr/>
      <dgm:t>
        <a:bodyPr/>
        <a:lstStyle/>
        <a:p>
          <a:endParaRPr lang="en-GB"/>
        </a:p>
      </dgm:t>
    </dgm:pt>
    <dgm:pt modelId="{42AAB0A3-122F-473C-9F58-17118090C0CD}">
      <dgm:prSet phldrT="[Text]"/>
      <dgm:spPr/>
      <dgm:t>
        <a:bodyPr/>
        <a:lstStyle/>
        <a:p>
          <a:pPr rtl="0"/>
          <a:r>
            <a:rPr lang="en-GB"/>
            <a:t>Design and implementation of Login portion.</a:t>
          </a:r>
          <a:r>
            <a:rPr lang="en-GB">
              <a:latin typeface="Segoe UI"/>
            </a:rPr>
            <a:t> </a:t>
          </a:r>
        </a:p>
      </dgm:t>
    </dgm:pt>
    <dgm:pt modelId="{671A0181-BF9D-4D11-ABDD-26BD26428650}" type="parTrans" cxnId="{AE5A12F7-CD14-4FB7-BCEA-A877EE19944A}">
      <dgm:prSet/>
      <dgm:spPr/>
      <dgm:t>
        <a:bodyPr/>
        <a:lstStyle/>
        <a:p>
          <a:endParaRPr lang="en-GB"/>
        </a:p>
      </dgm:t>
    </dgm:pt>
    <dgm:pt modelId="{32529979-1E9E-495D-8DD5-6679A4F32991}" type="sibTrans" cxnId="{AE5A12F7-CD14-4FB7-BCEA-A877EE19944A}">
      <dgm:prSet/>
      <dgm:spPr/>
      <dgm:t>
        <a:bodyPr/>
        <a:lstStyle/>
        <a:p>
          <a:endParaRPr lang="en-GB"/>
        </a:p>
      </dgm:t>
    </dgm:pt>
    <dgm:pt modelId="{EAC876D1-903D-4423-B831-0926E65D9FC9}">
      <dgm:prSet phldrT="[Text]"/>
      <dgm:spPr/>
      <dgm:t>
        <a:bodyPr/>
        <a:lstStyle/>
        <a:p>
          <a:r>
            <a:rPr lang="en-GB"/>
            <a:t>Sepide </a:t>
          </a:r>
          <a:r>
            <a:rPr lang="en-GB">
              <a:latin typeface="Segoe UI"/>
            </a:rPr>
            <a:t>Bahrami</a:t>
          </a:r>
          <a:endParaRPr lang="en-GB"/>
        </a:p>
      </dgm:t>
    </dgm:pt>
    <dgm:pt modelId="{98456B56-608B-4E99-8A44-838AA3AEECC2}" type="parTrans" cxnId="{9AC2CF96-F9C4-4699-A260-76501F838B39}">
      <dgm:prSet/>
      <dgm:spPr/>
      <dgm:t>
        <a:bodyPr/>
        <a:lstStyle/>
        <a:p>
          <a:endParaRPr lang="en-GB"/>
        </a:p>
      </dgm:t>
    </dgm:pt>
    <dgm:pt modelId="{79DC8B1F-49B6-4202-B7D3-A7396BEEB31B}" type="sibTrans" cxnId="{9AC2CF96-F9C4-4699-A260-76501F838B39}">
      <dgm:prSet/>
      <dgm:spPr/>
      <dgm:t>
        <a:bodyPr/>
        <a:lstStyle/>
        <a:p>
          <a:endParaRPr lang="en-GB"/>
        </a:p>
      </dgm:t>
    </dgm:pt>
    <dgm:pt modelId="{8C00E99A-795B-44DB-BA31-B73D8091E569}">
      <dgm:prSet phldrT="[Text]"/>
      <dgm:spPr/>
      <dgm:t>
        <a:bodyPr/>
        <a:lstStyle/>
        <a:p>
          <a:r>
            <a:rPr lang="en-GB" dirty="0"/>
            <a:t>Design and implementation of Database</a:t>
          </a:r>
        </a:p>
      </dgm:t>
    </dgm:pt>
    <dgm:pt modelId="{CAAA8B66-587D-44CF-9B65-D789449AAA98}" type="parTrans" cxnId="{4EF7D6CA-F8C1-42DD-ABE9-7789A1DD30E3}">
      <dgm:prSet/>
      <dgm:spPr/>
      <dgm:t>
        <a:bodyPr/>
        <a:lstStyle/>
        <a:p>
          <a:endParaRPr lang="en-GB"/>
        </a:p>
      </dgm:t>
    </dgm:pt>
    <dgm:pt modelId="{B97718C0-9D8A-4AA7-A21F-080C19085C0E}" type="sibTrans" cxnId="{4EF7D6CA-F8C1-42DD-ABE9-7789A1DD30E3}">
      <dgm:prSet/>
      <dgm:spPr/>
      <dgm:t>
        <a:bodyPr/>
        <a:lstStyle/>
        <a:p>
          <a:endParaRPr lang="en-GB"/>
        </a:p>
      </dgm:t>
    </dgm:pt>
    <dgm:pt modelId="{FAE407C1-89C0-45AC-83AB-BE8D736B9137}">
      <dgm:prSet phldrT="[Text]"/>
      <dgm:spPr/>
      <dgm:t>
        <a:bodyPr/>
        <a:lstStyle/>
        <a:p>
          <a:r>
            <a:rPr lang="en-GB" dirty="0"/>
            <a:t>Dodo Khan Soomro</a:t>
          </a:r>
        </a:p>
      </dgm:t>
    </dgm:pt>
    <dgm:pt modelId="{3923298F-B289-4F6D-9595-B93CEFD65CA1}" type="parTrans" cxnId="{931E0E8F-EF19-4DED-9611-350920F7A985}">
      <dgm:prSet/>
      <dgm:spPr/>
      <dgm:t>
        <a:bodyPr/>
        <a:lstStyle/>
        <a:p>
          <a:endParaRPr lang="en-GB"/>
        </a:p>
      </dgm:t>
    </dgm:pt>
    <dgm:pt modelId="{91535988-6ABC-42F9-B08F-91907C15FD35}" type="sibTrans" cxnId="{931E0E8F-EF19-4DED-9611-350920F7A985}">
      <dgm:prSet/>
      <dgm:spPr/>
      <dgm:t>
        <a:bodyPr/>
        <a:lstStyle/>
        <a:p>
          <a:endParaRPr lang="en-GB"/>
        </a:p>
      </dgm:t>
    </dgm:pt>
    <dgm:pt modelId="{0C1025E9-1A2D-4A07-8066-E4B98DCAD82D}">
      <dgm:prSet phldrT="[Text]"/>
      <dgm:spPr/>
      <dgm:t>
        <a:bodyPr/>
        <a:lstStyle/>
        <a:p>
          <a:r>
            <a:rPr lang="en-GB" dirty="0"/>
            <a:t>Abdul Rehman</a:t>
          </a:r>
        </a:p>
      </dgm:t>
    </dgm:pt>
    <dgm:pt modelId="{025AA389-E2CA-4ACA-9163-64AF23A5E7F5}" type="parTrans" cxnId="{75A5A20D-1596-454B-B318-860843A222A5}">
      <dgm:prSet/>
      <dgm:spPr/>
      <dgm:t>
        <a:bodyPr/>
        <a:lstStyle/>
        <a:p>
          <a:endParaRPr lang="en-GB"/>
        </a:p>
      </dgm:t>
    </dgm:pt>
    <dgm:pt modelId="{CEC14487-74AD-4B51-97D7-5E10D3D123EB}" type="sibTrans" cxnId="{75A5A20D-1596-454B-B318-860843A222A5}">
      <dgm:prSet/>
      <dgm:spPr/>
      <dgm:t>
        <a:bodyPr/>
        <a:lstStyle/>
        <a:p>
          <a:endParaRPr lang="en-GB"/>
        </a:p>
      </dgm:t>
    </dgm:pt>
    <dgm:pt modelId="{4C8931E8-5EA7-435C-969F-486817CD70B6}">
      <dgm:prSet phldrT="[Text]"/>
      <dgm:spPr/>
      <dgm:t>
        <a:bodyPr/>
        <a:lstStyle/>
        <a:p>
          <a:pPr rtl="0"/>
          <a:r>
            <a:rPr lang="en-GB"/>
            <a:t>Aliia</a:t>
          </a:r>
          <a:r>
            <a:rPr lang="en-GB">
              <a:latin typeface="Segoe UI"/>
            </a:rPr>
            <a:t> </a:t>
          </a:r>
          <a:endParaRPr lang="en-GB"/>
        </a:p>
      </dgm:t>
    </dgm:pt>
    <dgm:pt modelId="{9B483E53-A0DA-4050-96FD-EF6E1B5DB263}" type="parTrans" cxnId="{51B93D28-3778-46E7-AB6C-C5F1B031C723}">
      <dgm:prSet/>
      <dgm:spPr/>
      <dgm:t>
        <a:bodyPr/>
        <a:lstStyle/>
        <a:p>
          <a:endParaRPr lang="en-GB"/>
        </a:p>
      </dgm:t>
    </dgm:pt>
    <dgm:pt modelId="{F67F28B2-230F-4477-8B7F-E3AA5E50105F}" type="sibTrans" cxnId="{51B93D28-3778-46E7-AB6C-C5F1B031C723}">
      <dgm:prSet/>
      <dgm:spPr/>
      <dgm:t>
        <a:bodyPr/>
        <a:lstStyle/>
        <a:p>
          <a:endParaRPr lang="en-GB"/>
        </a:p>
      </dgm:t>
    </dgm:pt>
    <dgm:pt modelId="{A53229CD-1160-44F8-8AC1-BF23BFC91EBC}">
      <dgm:prSet phldrT="[Text]"/>
      <dgm:spPr/>
      <dgm:t>
        <a:bodyPr/>
        <a:lstStyle/>
        <a:p>
          <a:r>
            <a:rPr lang="en-GB" dirty="0"/>
            <a:t>Iyad</a:t>
          </a:r>
        </a:p>
      </dgm:t>
    </dgm:pt>
    <dgm:pt modelId="{FA71812B-CEB2-4D6A-A973-AEA2F23FA080}" type="parTrans" cxnId="{81A2314D-5093-4E74-8CF7-75262FCE6F8D}">
      <dgm:prSet/>
      <dgm:spPr/>
      <dgm:t>
        <a:bodyPr/>
        <a:lstStyle/>
        <a:p>
          <a:endParaRPr lang="en-GB"/>
        </a:p>
      </dgm:t>
    </dgm:pt>
    <dgm:pt modelId="{11F13A33-357A-46F5-9294-8D767FA3C837}" type="sibTrans" cxnId="{81A2314D-5093-4E74-8CF7-75262FCE6F8D}">
      <dgm:prSet/>
      <dgm:spPr/>
      <dgm:t>
        <a:bodyPr/>
        <a:lstStyle/>
        <a:p>
          <a:endParaRPr lang="en-GB"/>
        </a:p>
      </dgm:t>
    </dgm:pt>
    <dgm:pt modelId="{31E11000-ED2B-4CC0-8BA7-954360738618}">
      <dgm:prSet phldrT="[Text]"/>
      <dgm:spPr/>
      <dgm:t>
        <a:bodyPr/>
        <a:lstStyle/>
        <a:p>
          <a:r>
            <a:rPr lang="en-GB" dirty="0"/>
            <a:t>Muzammil</a:t>
          </a:r>
        </a:p>
      </dgm:t>
    </dgm:pt>
    <dgm:pt modelId="{5F2F2AF0-983A-4525-A2BE-A8ADA79C48E5}" type="parTrans" cxnId="{21163059-06B6-4ED3-BB40-6FAF28D30BA0}">
      <dgm:prSet/>
      <dgm:spPr/>
      <dgm:t>
        <a:bodyPr/>
        <a:lstStyle/>
        <a:p>
          <a:endParaRPr lang="en-GB"/>
        </a:p>
      </dgm:t>
    </dgm:pt>
    <dgm:pt modelId="{2BC43550-58CB-4631-87ED-9D8D7C4F159A}" type="sibTrans" cxnId="{21163059-06B6-4ED3-BB40-6FAF28D30BA0}">
      <dgm:prSet/>
      <dgm:spPr/>
      <dgm:t>
        <a:bodyPr/>
        <a:lstStyle/>
        <a:p>
          <a:endParaRPr lang="en-GB"/>
        </a:p>
      </dgm:t>
    </dgm:pt>
    <dgm:pt modelId="{7755AFAF-4A9C-42C4-B637-A0AA3F0DB427}">
      <dgm:prSet phldrT="[Text]"/>
      <dgm:spPr/>
      <dgm:t>
        <a:bodyPr/>
        <a:lstStyle/>
        <a:p>
          <a:r>
            <a:rPr lang="en-GB" dirty="0" err="1"/>
            <a:t>Marit</a:t>
          </a:r>
          <a:endParaRPr lang="en-GB" dirty="0"/>
        </a:p>
      </dgm:t>
    </dgm:pt>
    <dgm:pt modelId="{B1F0B5F6-35B9-4724-9181-71A4C0952FD2}" type="parTrans" cxnId="{84947705-6D63-4074-A992-2F6E5C4C7114}">
      <dgm:prSet/>
      <dgm:spPr/>
      <dgm:t>
        <a:bodyPr/>
        <a:lstStyle/>
        <a:p>
          <a:endParaRPr lang="en-GB"/>
        </a:p>
      </dgm:t>
    </dgm:pt>
    <dgm:pt modelId="{803DD2FF-56AC-443A-8C52-E25C3398E839}" type="sibTrans" cxnId="{84947705-6D63-4074-A992-2F6E5C4C7114}">
      <dgm:prSet/>
      <dgm:spPr/>
      <dgm:t>
        <a:bodyPr/>
        <a:lstStyle/>
        <a:p>
          <a:endParaRPr lang="en-GB"/>
        </a:p>
      </dgm:t>
    </dgm:pt>
    <dgm:pt modelId="{5AB12DA8-1D07-45E6-BB27-C30881189C96}">
      <dgm:prSet phldrT="[Text]"/>
      <dgm:spPr/>
      <dgm:t>
        <a:bodyPr/>
        <a:lstStyle/>
        <a:p>
          <a:r>
            <a:rPr lang="en-GB" dirty="0"/>
            <a:t>Design, implementation of Admin &amp; Student portion </a:t>
          </a:r>
        </a:p>
      </dgm:t>
    </dgm:pt>
    <dgm:pt modelId="{37A0B677-7ED4-4661-8EC8-13A8D4FEC197}" type="parTrans" cxnId="{E6E6192F-EAFE-43C7-8D91-C1587A428857}">
      <dgm:prSet/>
      <dgm:spPr/>
      <dgm:t>
        <a:bodyPr/>
        <a:lstStyle/>
        <a:p>
          <a:endParaRPr lang="en-GB"/>
        </a:p>
      </dgm:t>
    </dgm:pt>
    <dgm:pt modelId="{AD2BF022-459E-4878-B791-9CA1BB42F930}" type="sibTrans" cxnId="{E6E6192F-EAFE-43C7-8D91-C1587A428857}">
      <dgm:prSet/>
      <dgm:spPr/>
      <dgm:t>
        <a:bodyPr/>
        <a:lstStyle/>
        <a:p>
          <a:endParaRPr lang="en-GB"/>
        </a:p>
      </dgm:t>
    </dgm:pt>
    <dgm:pt modelId="{5FCB3B44-9F93-42EC-915A-447BB50CADF7}">
      <dgm:prSet phldrT="[Text]"/>
      <dgm:spPr/>
      <dgm:t>
        <a:bodyPr/>
        <a:lstStyle/>
        <a:p>
          <a:r>
            <a:rPr lang="en-GB" dirty="0"/>
            <a:t>Equally contributed in Login and Admin portion</a:t>
          </a:r>
        </a:p>
      </dgm:t>
    </dgm:pt>
    <dgm:pt modelId="{5B28FE26-E2D2-45A1-96AF-7FF8F82878A9}" type="parTrans" cxnId="{6B774D6B-923B-409E-8325-6CA3D187760D}">
      <dgm:prSet/>
      <dgm:spPr/>
      <dgm:t>
        <a:bodyPr/>
        <a:lstStyle/>
        <a:p>
          <a:endParaRPr lang="en-GB"/>
        </a:p>
      </dgm:t>
    </dgm:pt>
    <dgm:pt modelId="{77951186-3696-4B69-AC85-946133F88072}" type="sibTrans" cxnId="{6B774D6B-923B-409E-8325-6CA3D187760D}">
      <dgm:prSet/>
      <dgm:spPr/>
      <dgm:t>
        <a:bodyPr/>
        <a:lstStyle/>
        <a:p>
          <a:endParaRPr lang="en-GB"/>
        </a:p>
      </dgm:t>
    </dgm:pt>
    <dgm:pt modelId="{8A677E17-9987-49E1-99CF-60C8000DBC70}">
      <dgm:prSet phldrT="[Text]"/>
      <dgm:spPr/>
      <dgm:t>
        <a:bodyPr/>
        <a:lstStyle/>
        <a:p>
          <a:r>
            <a:rPr lang="en-GB" dirty="0"/>
            <a:t>Design and implementation of Teacher portion</a:t>
          </a:r>
        </a:p>
      </dgm:t>
    </dgm:pt>
    <dgm:pt modelId="{4C7B6398-0DB3-48F9-A02E-883389801520}" type="parTrans" cxnId="{765A61D7-17E0-4101-A1E5-0F71E572993A}">
      <dgm:prSet/>
      <dgm:spPr/>
      <dgm:t>
        <a:bodyPr/>
        <a:lstStyle/>
        <a:p>
          <a:endParaRPr lang="en-GB"/>
        </a:p>
      </dgm:t>
    </dgm:pt>
    <dgm:pt modelId="{29955DB2-D611-4E65-B3EA-CED7A042919A}" type="sibTrans" cxnId="{765A61D7-17E0-4101-A1E5-0F71E572993A}">
      <dgm:prSet/>
      <dgm:spPr/>
      <dgm:t>
        <a:bodyPr/>
        <a:lstStyle/>
        <a:p>
          <a:endParaRPr lang="en-GB"/>
        </a:p>
      </dgm:t>
    </dgm:pt>
    <dgm:pt modelId="{0FEBA60A-0642-490D-924E-084C08C241D9}">
      <dgm:prSet phldrT="[Text]"/>
      <dgm:spPr/>
      <dgm:t>
        <a:bodyPr/>
        <a:lstStyle/>
        <a:p>
          <a:r>
            <a:rPr lang="en-GB" dirty="0"/>
            <a:t>Design and implementation of Student portion</a:t>
          </a:r>
        </a:p>
      </dgm:t>
    </dgm:pt>
    <dgm:pt modelId="{E9E22B27-8EA6-4FBD-AF01-A51E569055F6}" type="parTrans" cxnId="{82477C7A-4931-4B7B-8CFD-AC05593ED0E6}">
      <dgm:prSet/>
      <dgm:spPr/>
      <dgm:t>
        <a:bodyPr/>
        <a:lstStyle/>
        <a:p>
          <a:endParaRPr lang="en-GB"/>
        </a:p>
      </dgm:t>
    </dgm:pt>
    <dgm:pt modelId="{6DF2A1D0-6911-4213-9D32-3B2F9E4DAF31}" type="sibTrans" cxnId="{82477C7A-4931-4B7B-8CFD-AC05593ED0E6}">
      <dgm:prSet/>
      <dgm:spPr/>
      <dgm:t>
        <a:bodyPr/>
        <a:lstStyle/>
        <a:p>
          <a:endParaRPr lang="en-GB"/>
        </a:p>
      </dgm:t>
    </dgm:pt>
    <dgm:pt modelId="{D084AB5C-F4D4-4F75-A8A2-17449F1623C6}">
      <dgm:prSet phldrT="[Text]"/>
      <dgm:spPr/>
      <dgm:t>
        <a:bodyPr/>
        <a:lstStyle/>
        <a:p>
          <a:r>
            <a:rPr lang="en-GB" dirty="0"/>
            <a:t>Equally contributed in implementation of database and Student portion</a:t>
          </a:r>
        </a:p>
      </dgm:t>
    </dgm:pt>
    <dgm:pt modelId="{3F8F17FF-203B-4D42-964E-8BC45DA8E4A4}" type="parTrans" cxnId="{94D4A9F9-1869-487F-8494-D78762A73BF3}">
      <dgm:prSet/>
      <dgm:spPr/>
      <dgm:t>
        <a:bodyPr/>
        <a:lstStyle/>
        <a:p>
          <a:endParaRPr lang="en-GB"/>
        </a:p>
      </dgm:t>
    </dgm:pt>
    <dgm:pt modelId="{B91B84F9-99E5-4118-9511-0E1C199094D4}" type="sibTrans" cxnId="{94D4A9F9-1869-487F-8494-D78762A73BF3}">
      <dgm:prSet/>
      <dgm:spPr/>
      <dgm:t>
        <a:bodyPr/>
        <a:lstStyle/>
        <a:p>
          <a:endParaRPr lang="en-GB"/>
        </a:p>
      </dgm:t>
    </dgm:pt>
    <dgm:pt modelId="{0894C06C-7E4E-4BAC-BD2F-81DD00DB0DDE}">
      <dgm:prSet phldrT="[Text]"/>
      <dgm:spPr/>
      <dgm:t>
        <a:bodyPr/>
        <a:lstStyle/>
        <a:p>
          <a:r>
            <a:rPr lang="en-GB" dirty="0"/>
            <a:t>Equally contributed in Teacher portion</a:t>
          </a:r>
        </a:p>
      </dgm:t>
    </dgm:pt>
    <dgm:pt modelId="{A38D8F49-A9F7-4433-B09C-808351CD3225}" type="parTrans" cxnId="{A7639140-E30C-45CB-A42E-45145AF5C7E9}">
      <dgm:prSet/>
      <dgm:spPr/>
      <dgm:t>
        <a:bodyPr/>
        <a:lstStyle/>
        <a:p>
          <a:endParaRPr lang="en-GB"/>
        </a:p>
      </dgm:t>
    </dgm:pt>
    <dgm:pt modelId="{6C58FDFB-B7B1-4648-A559-47C0AB3CCBD8}" type="sibTrans" cxnId="{A7639140-E30C-45CB-A42E-45145AF5C7E9}">
      <dgm:prSet/>
      <dgm:spPr/>
      <dgm:t>
        <a:bodyPr/>
        <a:lstStyle/>
        <a:p>
          <a:endParaRPr lang="en-GB"/>
        </a:p>
      </dgm:t>
    </dgm:pt>
    <dgm:pt modelId="{B307A114-1F89-4398-B4F5-9AEDC58A0886}">
      <dgm:prSet phldrT="[Text]"/>
      <dgm:spPr/>
      <dgm:t>
        <a:bodyPr/>
        <a:lstStyle/>
        <a:p>
          <a:r>
            <a:rPr lang="en-GB" dirty="0"/>
            <a:t>Implementation of Student portion</a:t>
          </a:r>
        </a:p>
      </dgm:t>
    </dgm:pt>
    <dgm:pt modelId="{B4B53A5C-6F28-4982-802E-AC9EFD216D0D}" type="parTrans" cxnId="{D203707C-67AE-4645-80CC-A82AF869E697}">
      <dgm:prSet/>
      <dgm:spPr/>
      <dgm:t>
        <a:bodyPr/>
        <a:lstStyle/>
        <a:p>
          <a:endParaRPr lang="en-GB"/>
        </a:p>
      </dgm:t>
    </dgm:pt>
    <dgm:pt modelId="{4AF18316-C385-4A36-A40F-B8328BC1FE43}" type="sibTrans" cxnId="{D203707C-67AE-4645-80CC-A82AF869E697}">
      <dgm:prSet/>
      <dgm:spPr/>
      <dgm:t>
        <a:bodyPr/>
        <a:lstStyle/>
        <a:p>
          <a:endParaRPr lang="en-GB"/>
        </a:p>
      </dgm:t>
    </dgm:pt>
    <dgm:pt modelId="{984A8F46-FC24-47C4-8CAE-99BFF60F9B13}">
      <dgm:prSet phldrT="[Text]"/>
      <dgm:spPr/>
      <dgm:t>
        <a:bodyPr/>
        <a:lstStyle/>
        <a:p>
          <a:r>
            <a:rPr lang="en-GB" dirty="0"/>
            <a:t>Assisted in front end design of admin portal dashboard</a:t>
          </a:r>
        </a:p>
      </dgm:t>
    </dgm:pt>
    <dgm:pt modelId="{9B131385-814B-45C5-BAF3-1EF2B689C027}" type="parTrans" cxnId="{FB29FA40-B5A6-45E3-AE84-C1288178365B}">
      <dgm:prSet/>
      <dgm:spPr/>
      <dgm:t>
        <a:bodyPr/>
        <a:lstStyle/>
        <a:p>
          <a:endParaRPr lang="en-GB"/>
        </a:p>
      </dgm:t>
    </dgm:pt>
    <dgm:pt modelId="{EE4CB8B7-9283-4342-B337-110C3DF92F3F}" type="sibTrans" cxnId="{FB29FA40-B5A6-45E3-AE84-C1288178365B}">
      <dgm:prSet/>
      <dgm:spPr/>
      <dgm:t>
        <a:bodyPr/>
        <a:lstStyle/>
        <a:p>
          <a:endParaRPr lang="en-GB"/>
        </a:p>
      </dgm:t>
    </dgm:pt>
    <dgm:pt modelId="{850DA906-86CD-4AA8-B9CE-F845225F8CFE}">
      <dgm:prSet phldrT="[Text]"/>
      <dgm:spPr/>
      <dgm:t>
        <a:bodyPr/>
        <a:lstStyle/>
        <a:p>
          <a:r>
            <a:rPr lang="en-GB" dirty="0"/>
            <a:t>Implementation of Admin &amp; Teacher portion</a:t>
          </a:r>
        </a:p>
      </dgm:t>
    </dgm:pt>
    <dgm:pt modelId="{ED1FADEE-A751-4F2F-8C93-E585CA57CE58}" type="parTrans" cxnId="{393D7E72-7E0A-44CE-9DC8-A763DAA8A9AA}">
      <dgm:prSet/>
      <dgm:spPr/>
      <dgm:t>
        <a:bodyPr/>
        <a:lstStyle/>
        <a:p>
          <a:endParaRPr lang="en-GB"/>
        </a:p>
      </dgm:t>
    </dgm:pt>
    <dgm:pt modelId="{B82CF96E-F0EE-4784-966B-FC64BA958EB0}" type="sibTrans" cxnId="{393D7E72-7E0A-44CE-9DC8-A763DAA8A9AA}">
      <dgm:prSet/>
      <dgm:spPr/>
      <dgm:t>
        <a:bodyPr/>
        <a:lstStyle/>
        <a:p>
          <a:endParaRPr lang="en-GB"/>
        </a:p>
      </dgm:t>
    </dgm:pt>
    <dgm:pt modelId="{CE8D49D7-8F2E-47F7-84F0-D0279E77EEE1}" type="pres">
      <dgm:prSet presAssocID="{2332C11F-4A0F-43DB-8142-576459671A35}" presName="diagram" presStyleCnt="0">
        <dgm:presLayoutVars>
          <dgm:dir/>
          <dgm:animLvl val="lvl"/>
          <dgm:resizeHandles val="exact"/>
        </dgm:presLayoutVars>
      </dgm:prSet>
      <dgm:spPr/>
    </dgm:pt>
    <dgm:pt modelId="{007E54A0-1B0E-46DA-885E-7528C1DEB5F6}" type="pres">
      <dgm:prSet presAssocID="{9A040ACB-4613-4A9E-8FAD-B4EE480B11E9}" presName="compNode" presStyleCnt="0"/>
      <dgm:spPr/>
    </dgm:pt>
    <dgm:pt modelId="{A2FC86FF-9385-4F78-830B-6672551DA25A}" type="pres">
      <dgm:prSet presAssocID="{9A040ACB-4613-4A9E-8FAD-B4EE480B11E9}" presName="childRect" presStyleLbl="bgAcc1" presStyleIdx="0" presStyleCnt="9">
        <dgm:presLayoutVars>
          <dgm:bulletEnabled val="1"/>
        </dgm:presLayoutVars>
      </dgm:prSet>
      <dgm:spPr/>
    </dgm:pt>
    <dgm:pt modelId="{DE32D2CD-0804-4904-B89E-EB5BA6ECF7F7}" type="pres">
      <dgm:prSet presAssocID="{9A040ACB-4613-4A9E-8FAD-B4EE480B11E9}" presName="parentText" presStyleLbl="node1" presStyleIdx="0" presStyleCnt="0">
        <dgm:presLayoutVars>
          <dgm:chMax val="0"/>
          <dgm:bulletEnabled val="1"/>
        </dgm:presLayoutVars>
      </dgm:prSet>
      <dgm:spPr/>
    </dgm:pt>
    <dgm:pt modelId="{5010BF27-6B8E-482D-B13B-39B3395FA86E}" type="pres">
      <dgm:prSet presAssocID="{9A040ACB-4613-4A9E-8FAD-B4EE480B11E9}" presName="parentRect" presStyleLbl="alignNode1" presStyleIdx="0" presStyleCnt="9"/>
      <dgm:spPr/>
    </dgm:pt>
    <dgm:pt modelId="{1E40E113-BA54-42E9-B052-2E079B4A200C}" type="pres">
      <dgm:prSet presAssocID="{9A040ACB-4613-4A9E-8FAD-B4EE480B11E9}" presName="adorn" presStyleLbl="fgAccFollow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extLst>
        <a:ext uri="{E40237B7-FDA0-4F09-8148-C483321AD2D9}">
          <dgm14:cNvPr xmlns:dgm14="http://schemas.microsoft.com/office/drawing/2010/diagram" id="0" name="" descr="Male pirate with monkey"/>
        </a:ext>
      </dgm:extLst>
    </dgm:pt>
    <dgm:pt modelId="{83BE61DE-57CA-4DF5-BF8C-383D182802C8}" type="pres">
      <dgm:prSet presAssocID="{36A628D4-4195-4FDD-803F-1119856002C8}" presName="sibTrans" presStyleLbl="sibTrans2D1" presStyleIdx="0" presStyleCnt="0"/>
      <dgm:spPr/>
    </dgm:pt>
    <dgm:pt modelId="{4213ED1A-8B96-411E-8805-36C65CEE59FA}" type="pres">
      <dgm:prSet presAssocID="{1D5A9F04-5AAE-49AC-A43C-31DE2B66C95E}" presName="compNode" presStyleCnt="0"/>
      <dgm:spPr/>
    </dgm:pt>
    <dgm:pt modelId="{1BC52105-52E2-483B-8248-05D50F66D9EB}" type="pres">
      <dgm:prSet presAssocID="{1D5A9F04-5AAE-49AC-A43C-31DE2B66C95E}" presName="childRect" presStyleLbl="bgAcc1" presStyleIdx="1" presStyleCnt="9">
        <dgm:presLayoutVars>
          <dgm:bulletEnabled val="1"/>
        </dgm:presLayoutVars>
      </dgm:prSet>
      <dgm:spPr/>
    </dgm:pt>
    <dgm:pt modelId="{7106BA73-E756-4EEB-846A-4C513BE5E13D}" type="pres">
      <dgm:prSet presAssocID="{1D5A9F04-5AAE-49AC-A43C-31DE2B66C95E}" presName="parentText" presStyleLbl="node1" presStyleIdx="0" presStyleCnt="0">
        <dgm:presLayoutVars>
          <dgm:chMax val="0"/>
          <dgm:bulletEnabled val="1"/>
        </dgm:presLayoutVars>
      </dgm:prSet>
      <dgm:spPr/>
    </dgm:pt>
    <dgm:pt modelId="{D1851153-269E-4299-AB77-3DAADE8DD82D}" type="pres">
      <dgm:prSet presAssocID="{1D5A9F04-5AAE-49AC-A43C-31DE2B66C95E}" presName="parentRect" presStyleLbl="alignNode1" presStyleIdx="1" presStyleCnt="9"/>
      <dgm:spPr/>
    </dgm:pt>
    <dgm:pt modelId="{5FD3791F-FC2D-4D50-9F6D-0F17AD9D8043}" type="pres">
      <dgm:prSet presAssocID="{1D5A9F04-5AAE-49AC-A43C-31DE2B66C95E}" presName="adorn" presStyleLbl="fgAccFollowNod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extLst>
        <a:ext uri="{E40237B7-FDA0-4F09-8148-C483321AD2D9}">
          <dgm14:cNvPr xmlns:dgm14="http://schemas.microsoft.com/office/drawing/2010/diagram" id="0" name="" descr="Skill and crossbones"/>
        </a:ext>
      </dgm:extLst>
    </dgm:pt>
    <dgm:pt modelId="{4FD023C5-0422-45A8-BA4E-21B388A6B2B5}" type="pres">
      <dgm:prSet presAssocID="{4EFF77DC-258F-49F4-BFAF-F416A5A3CAAC}" presName="sibTrans" presStyleLbl="sibTrans2D1" presStyleIdx="0" presStyleCnt="0"/>
      <dgm:spPr/>
    </dgm:pt>
    <dgm:pt modelId="{7886BB6D-0809-4843-80D4-77DF5C28C530}" type="pres">
      <dgm:prSet presAssocID="{EAC876D1-903D-4423-B831-0926E65D9FC9}" presName="compNode" presStyleCnt="0"/>
      <dgm:spPr/>
    </dgm:pt>
    <dgm:pt modelId="{AE1E7F15-AEF0-4C48-8547-B6BDAA9589EB}" type="pres">
      <dgm:prSet presAssocID="{EAC876D1-903D-4423-B831-0926E65D9FC9}" presName="childRect" presStyleLbl="bgAcc1" presStyleIdx="2" presStyleCnt="9">
        <dgm:presLayoutVars>
          <dgm:bulletEnabled val="1"/>
        </dgm:presLayoutVars>
      </dgm:prSet>
      <dgm:spPr/>
    </dgm:pt>
    <dgm:pt modelId="{981EA341-2299-4917-A0AF-E2B6C806221F}" type="pres">
      <dgm:prSet presAssocID="{EAC876D1-903D-4423-B831-0926E65D9FC9}" presName="parentText" presStyleLbl="node1" presStyleIdx="0" presStyleCnt="0">
        <dgm:presLayoutVars>
          <dgm:chMax val="0"/>
          <dgm:bulletEnabled val="1"/>
        </dgm:presLayoutVars>
      </dgm:prSet>
      <dgm:spPr/>
    </dgm:pt>
    <dgm:pt modelId="{32FFCE92-8BD3-4984-8649-523A29983314}" type="pres">
      <dgm:prSet presAssocID="{EAC876D1-903D-4423-B831-0926E65D9FC9}" presName="parentRect" presStyleLbl="alignNode1" presStyleIdx="2" presStyleCnt="9"/>
      <dgm:spPr/>
    </dgm:pt>
    <dgm:pt modelId="{188A1510-C3EA-4BBF-8BA9-5D1ED397C420}" type="pres">
      <dgm:prSet presAssocID="{EAC876D1-903D-4423-B831-0926E65D9FC9}" presName="adorn" presStyleLbl="fgAccFollow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No Worries Handy"/>
        </a:ext>
      </dgm:extLst>
    </dgm:pt>
    <dgm:pt modelId="{C18F08EA-5C80-4521-994B-8E93306B6252}" type="pres">
      <dgm:prSet presAssocID="{79DC8B1F-49B6-4202-B7D3-A7396BEEB31B}" presName="sibTrans" presStyleLbl="sibTrans2D1" presStyleIdx="0" presStyleCnt="0"/>
      <dgm:spPr/>
    </dgm:pt>
    <dgm:pt modelId="{CE226435-8A9E-4984-99DE-6DC4055C7750}" type="pres">
      <dgm:prSet presAssocID="{FAE407C1-89C0-45AC-83AB-BE8D736B9137}" presName="compNode" presStyleCnt="0"/>
      <dgm:spPr/>
    </dgm:pt>
    <dgm:pt modelId="{3D7DEE08-333B-494F-8FAA-5728930AC79D}" type="pres">
      <dgm:prSet presAssocID="{FAE407C1-89C0-45AC-83AB-BE8D736B9137}" presName="childRect" presStyleLbl="bgAcc1" presStyleIdx="3" presStyleCnt="9">
        <dgm:presLayoutVars>
          <dgm:bulletEnabled val="1"/>
        </dgm:presLayoutVars>
      </dgm:prSet>
      <dgm:spPr/>
    </dgm:pt>
    <dgm:pt modelId="{4B2C66E2-7DDB-4FA3-90A1-803E9325E262}" type="pres">
      <dgm:prSet presAssocID="{FAE407C1-89C0-45AC-83AB-BE8D736B9137}" presName="parentText" presStyleLbl="node1" presStyleIdx="0" presStyleCnt="0">
        <dgm:presLayoutVars>
          <dgm:chMax val="0"/>
          <dgm:bulletEnabled val="1"/>
        </dgm:presLayoutVars>
      </dgm:prSet>
      <dgm:spPr/>
    </dgm:pt>
    <dgm:pt modelId="{E35C4F03-E243-4E1D-93DC-034DE16B4119}" type="pres">
      <dgm:prSet presAssocID="{FAE407C1-89C0-45AC-83AB-BE8D736B9137}" presName="parentRect" presStyleLbl="alignNode1" presStyleIdx="3" presStyleCnt="9"/>
      <dgm:spPr/>
    </dgm:pt>
    <dgm:pt modelId="{89337F31-92EA-4410-8439-265FFD5BED78}" type="pres">
      <dgm:prSet presAssocID="{FAE407C1-89C0-45AC-83AB-BE8D736B9137}" presName="adorn" presStyleLbl="fgAccFollowNode1" presStyleIdx="3" presStyleCnt="9"/>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A cat"/>
        </a:ext>
      </dgm:extLst>
    </dgm:pt>
    <dgm:pt modelId="{711ABC69-D1DF-40F9-B0E8-13D08C6FEC83}" type="pres">
      <dgm:prSet presAssocID="{91535988-6ABC-42F9-B08F-91907C15FD35}" presName="sibTrans" presStyleLbl="sibTrans2D1" presStyleIdx="0" presStyleCnt="0"/>
      <dgm:spPr/>
    </dgm:pt>
    <dgm:pt modelId="{A481588F-6621-4C4A-BAEC-06D81661573F}" type="pres">
      <dgm:prSet presAssocID="{0C1025E9-1A2D-4A07-8066-E4B98DCAD82D}" presName="compNode" presStyleCnt="0"/>
      <dgm:spPr/>
    </dgm:pt>
    <dgm:pt modelId="{81E30D2E-00EE-4DCB-987C-B9731641E8AF}" type="pres">
      <dgm:prSet presAssocID="{0C1025E9-1A2D-4A07-8066-E4B98DCAD82D}" presName="childRect" presStyleLbl="bgAcc1" presStyleIdx="4" presStyleCnt="9">
        <dgm:presLayoutVars>
          <dgm:bulletEnabled val="1"/>
        </dgm:presLayoutVars>
      </dgm:prSet>
      <dgm:spPr/>
    </dgm:pt>
    <dgm:pt modelId="{7187F572-CC20-44D7-A2D0-D1BB559CB5D3}" type="pres">
      <dgm:prSet presAssocID="{0C1025E9-1A2D-4A07-8066-E4B98DCAD82D}" presName="parentText" presStyleLbl="node1" presStyleIdx="0" presStyleCnt="0">
        <dgm:presLayoutVars>
          <dgm:chMax val="0"/>
          <dgm:bulletEnabled val="1"/>
        </dgm:presLayoutVars>
      </dgm:prSet>
      <dgm:spPr/>
    </dgm:pt>
    <dgm:pt modelId="{2527F34B-269E-46E8-8E1A-2923CB7869C3}" type="pres">
      <dgm:prSet presAssocID="{0C1025E9-1A2D-4A07-8066-E4B98DCAD82D}" presName="parentRect" presStyleLbl="alignNode1" presStyleIdx="4" presStyleCnt="9"/>
      <dgm:spPr/>
    </dgm:pt>
    <dgm:pt modelId="{60EA8B89-AB23-4BE4-B9C6-D0699DD64625}" type="pres">
      <dgm:prSet presAssocID="{0C1025E9-1A2D-4A07-8066-E4B98DCAD82D}" presName="adorn" presStyleLbl="fgAccFollowNode1" presStyleIdx="4"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Fingers Crossed Handy"/>
        </a:ext>
      </dgm:extLst>
    </dgm:pt>
    <dgm:pt modelId="{3DFA42E2-DBA4-4C0F-9ABE-BDA5D4BD0D61}" type="pres">
      <dgm:prSet presAssocID="{CEC14487-74AD-4B51-97D7-5E10D3D123EB}" presName="sibTrans" presStyleLbl="sibTrans2D1" presStyleIdx="0" presStyleCnt="0"/>
      <dgm:spPr/>
    </dgm:pt>
    <dgm:pt modelId="{99E41EAE-D8C2-4E43-B16A-AD9F2137C52F}" type="pres">
      <dgm:prSet presAssocID="{4C8931E8-5EA7-435C-969F-486817CD70B6}" presName="compNode" presStyleCnt="0"/>
      <dgm:spPr/>
    </dgm:pt>
    <dgm:pt modelId="{89B67B6C-26A1-421D-9E1C-408F24FE5D91}" type="pres">
      <dgm:prSet presAssocID="{4C8931E8-5EA7-435C-969F-486817CD70B6}" presName="childRect" presStyleLbl="bgAcc1" presStyleIdx="5" presStyleCnt="9">
        <dgm:presLayoutVars>
          <dgm:bulletEnabled val="1"/>
        </dgm:presLayoutVars>
      </dgm:prSet>
      <dgm:spPr/>
    </dgm:pt>
    <dgm:pt modelId="{DEAD693C-2D66-4FEB-8048-D2BFA95C06A8}" type="pres">
      <dgm:prSet presAssocID="{4C8931E8-5EA7-435C-969F-486817CD70B6}" presName="parentText" presStyleLbl="node1" presStyleIdx="0" presStyleCnt="0">
        <dgm:presLayoutVars>
          <dgm:chMax val="0"/>
          <dgm:bulletEnabled val="1"/>
        </dgm:presLayoutVars>
      </dgm:prSet>
      <dgm:spPr/>
    </dgm:pt>
    <dgm:pt modelId="{74160141-0CBA-4C05-9582-42FC7931D1E3}" type="pres">
      <dgm:prSet presAssocID="{4C8931E8-5EA7-435C-969F-486817CD70B6}" presName="parentRect" presStyleLbl="alignNode1" presStyleIdx="5" presStyleCnt="9"/>
      <dgm:spPr/>
    </dgm:pt>
    <dgm:pt modelId="{78ABEDA5-2D17-4DFD-9F7F-FBA9D44E751E}" type="pres">
      <dgm:prSet presAssocID="{4C8931E8-5EA7-435C-969F-486817CD70B6}" presName="adorn" presStyleLbl="fgAccFollowNode1" presStyleIdx="5"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appy Panda"/>
        </a:ext>
      </dgm:extLst>
    </dgm:pt>
    <dgm:pt modelId="{18DA1EC4-7997-4223-99B0-927FDCD4FC23}" type="pres">
      <dgm:prSet presAssocID="{F67F28B2-230F-4477-8B7F-E3AA5E50105F}" presName="sibTrans" presStyleLbl="sibTrans2D1" presStyleIdx="0" presStyleCnt="0"/>
      <dgm:spPr/>
    </dgm:pt>
    <dgm:pt modelId="{671D5E22-A291-40AF-BA44-6682EA6EE1B6}" type="pres">
      <dgm:prSet presAssocID="{A53229CD-1160-44F8-8AC1-BF23BFC91EBC}" presName="compNode" presStyleCnt="0"/>
      <dgm:spPr/>
    </dgm:pt>
    <dgm:pt modelId="{2E0BFB13-BB3B-47C5-A34C-D56B63C28FF4}" type="pres">
      <dgm:prSet presAssocID="{A53229CD-1160-44F8-8AC1-BF23BFC91EBC}" presName="childRect" presStyleLbl="bgAcc1" presStyleIdx="6" presStyleCnt="9">
        <dgm:presLayoutVars>
          <dgm:bulletEnabled val="1"/>
        </dgm:presLayoutVars>
      </dgm:prSet>
      <dgm:spPr/>
    </dgm:pt>
    <dgm:pt modelId="{9C5FA9EC-BBB4-40B0-983B-4CEC472DFFF1}" type="pres">
      <dgm:prSet presAssocID="{A53229CD-1160-44F8-8AC1-BF23BFC91EBC}" presName="parentText" presStyleLbl="node1" presStyleIdx="0" presStyleCnt="0">
        <dgm:presLayoutVars>
          <dgm:chMax val="0"/>
          <dgm:bulletEnabled val="1"/>
        </dgm:presLayoutVars>
      </dgm:prSet>
      <dgm:spPr/>
    </dgm:pt>
    <dgm:pt modelId="{6C103559-E44B-43BE-BC5D-F0A7252B69FB}" type="pres">
      <dgm:prSet presAssocID="{A53229CD-1160-44F8-8AC1-BF23BFC91EBC}" presName="parentRect" presStyleLbl="alignNode1" presStyleIdx="6" presStyleCnt="9"/>
      <dgm:spPr/>
    </dgm:pt>
    <dgm:pt modelId="{818BC766-4C0D-417F-BEA0-B6EF65A2E4E8}" type="pres">
      <dgm:prSet presAssocID="{A53229CD-1160-44F8-8AC1-BF23BFC91EBC}" presName="adorn" presStyleLbl="fgAccFollowNode1" presStyleIdx="6"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Ghost Zutto"/>
        </a:ext>
      </dgm:extLst>
    </dgm:pt>
    <dgm:pt modelId="{34CA754B-2C75-47D7-A8FC-DA7D78E2ACF5}" type="pres">
      <dgm:prSet presAssocID="{11F13A33-357A-46F5-9294-8D767FA3C837}" presName="sibTrans" presStyleLbl="sibTrans2D1" presStyleIdx="0" presStyleCnt="0"/>
      <dgm:spPr/>
    </dgm:pt>
    <dgm:pt modelId="{1B7A19F7-4930-41CB-9A7D-A2456DCF6CF6}" type="pres">
      <dgm:prSet presAssocID="{31E11000-ED2B-4CC0-8BA7-954360738618}" presName="compNode" presStyleCnt="0"/>
      <dgm:spPr/>
    </dgm:pt>
    <dgm:pt modelId="{0A72D2AD-52A3-40F7-B5A0-88DE1BA30E79}" type="pres">
      <dgm:prSet presAssocID="{31E11000-ED2B-4CC0-8BA7-954360738618}" presName="childRect" presStyleLbl="bgAcc1" presStyleIdx="7" presStyleCnt="9">
        <dgm:presLayoutVars>
          <dgm:bulletEnabled val="1"/>
        </dgm:presLayoutVars>
      </dgm:prSet>
      <dgm:spPr/>
    </dgm:pt>
    <dgm:pt modelId="{72CB8476-BA4E-4310-97E3-B8E50C6B09A3}" type="pres">
      <dgm:prSet presAssocID="{31E11000-ED2B-4CC0-8BA7-954360738618}" presName="parentText" presStyleLbl="node1" presStyleIdx="0" presStyleCnt="0">
        <dgm:presLayoutVars>
          <dgm:chMax val="0"/>
          <dgm:bulletEnabled val="1"/>
        </dgm:presLayoutVars>
      </dgm:prSet>
      <dgm:spPr/>
    </dgm:pt>
    <dgm:pt modelId="{2DF1F1F3-6ABB-445A-B80D-C6DEAE48960D}" type="pres">
      <dgm:prSet presAssocID="{31E11000-ED2B-4CC0-8BA7-954360738618}" presName="parentRect" presStyleLbl="alignNode1" presStyleIdx="7" presStyleCnt="9"/>
      <dgm:spPr/>
    </dgm:pt>
    <dgm:pt modelId="{395DD1AB-B370-4D83-9828-4DC095737F56}" type="pres">
      <dgm:prSet presAssocID="{31E11000-ED2B-4CC0-8BA7-954360738618}" presName="adorn" presStyleLbl="fgAccFollowNode1" presStyleIdx="7"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Good Job Broccoli"/>
        </a:ext>
      </dgm:extLst>
    </dgm:pt>
    <dgm:pt modelId="{7BA1E3F3-DD56-4DF1-B2D4-DC66C7BE3111}" type="pres">
      <dgm:prSet presAssocID="{2BC43550-58CB-4631-87ED-9D8D7C4F159A}" presName="sibTrans" presStyleLbl="sibTrans2D1" presStyleIdx="0" presStyleCnt="0"/>
      <dgm:spPr/>
    </dgm:pt>
    <dgm:pt modelId="{467DDCDA-D1E7-4287-A9A1-852B367F2194}" type="pres">
      <dgm:prSet presAssocID="{7755AFAF-4A9C-42C4-B637-A0AA3F0DB427}" presName="compNode" presStyleCnt="0"/>
      <dgm:spPr/>
    </dgm:pt>
    <dgm:pt modelId="{FF47BF1D-2C96-4F98-BAF3-64A5D2F983BD}" type="pres">
      <dgm:prSet presAssocID="{7755AFAF-4A9C-42C4-B637-A0AA3F0DB427}" presName="childRect" presStyleLbl="bgAcc1" presStyleIdx="8" presStyleCnt="9">
        <dgm:presLayoutVars>
          <dgm:bulletEnabled val="1"/>
        </dgm:presLayoutVars>
      </dgm:prSet>
      <dgm:spPr/>
    </dgm:pt>
    <dgm:pt modelId="{D30CE602-847D-4A47-9DA7-A77809A3969E}" type="pres">
      <dgm:prSet presAssocID="{7755AFAF-4A9C-42C4-B637-A0AA3F0DB427}" presName="parentText" presStyleLbl="node1" presStyleIdx="0" presStyleCnt="0">
        <dgm:presLayoutVars>
          <dgm:chMax val="0"/>
          <dgm:bulletEnabled val="1"/>
        </dgm:presLayoutVars>
      </dgm:prSet>
      <dgm:spPr/>
    </dgm:pt>
    <dgm:pt modelId="{1190D6ED-CE27-4797-B53C-907E86AF5C0D}" type="pres">
      <dgm:prSet presAssocID="{7755AFAF-4A9C-42C4-B637-A0AA3F0DB427}" presName="parentRect" presStyleLbl="alignNode1" presStyleIdx="8" presStyleCnt="9"/>
      <dgm:spPr/>
    </dgm:pt>
    <dgm:pt modelId="{7B3C5A6E-C735-40B6-B261-AB5FF8D965B2}" type="pres">
      <dgm:prSet presAssocID="{7755AFAF-4A9C-42C4-B637-A0AA3F0DB427}" presName="adorn" presStyleLbl="fgAccFollowNode1" presStyleIdx="8" presStyleCnt="9"/>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No Way! Panda"/>
        </a:ext>
      </dgm:extLst>
    </dgm:pt>
  </dgm:ptLst>
  <dgm:cxnLst>
    <dgm:cxn modelId="{2ECF4001-48DA-41F3-8986-D81D8D15F170}" srcId="{2332C11F-4A0F-43DB-8142-576459671A35}" destId="{1D5A9F04-5AAE-49AC-A43C-31DE2B66C95E}" srcOrd="1" destOrd="0" parTransId="{0225E416-D183-4481-97F7-7D9486EB0B7C}" sibTransId="{4EFF77DC-258F-49F4-BFAF-F416A5A3CAAC}"/>
    <dgm:cxn modelId="{84947705-6D63-4074-A992-2F6E5C4C7114}" srcId="{2332C11F-4A0F-43DB-8142-576459671A35}" destId="{7755AFAF-4A9C-42C4-B637-A0AA3F0DB427}" srcOrd="8" destOrd="0" parTransId="{B1F0B5F6-35B9-4724-9181-71A4C0952FD2}" sibTransId="{803DD2FF-56AC-443A-8C52-E25C3398E839}"/>
    <dgm:cxn modelId="{591C6007-11A3-41A2-A25D-CDF1B5CD44C2}" type="presOf" srcId="{8C00E99A-795B-44DB-BA31-B73D8091E569}" destId="{AE1E7F15-AEF0-4C48-8547-B6BDAA9589EB}" srcOrd="0" destOrd="0" presId="urn:microsoft.com/office/officeart/2005/8/layout/bList2"/>
    <dgm:cxn modelId="{F6C0A109-571E-411A-B383-6405DD50DDC3}" type="presOf" srcId="{1D5A9F04-5AAE-49AC-A43C-31DE2B66C95E}" destId="{7106BA73-E756-4EEB-846A-4C513BE5E13D}" srcOrd="0" destOrd="0" presId="urn:microsoft.com/office/officeart/2005/8/layout/bList2"/>
    <dgm:cxn modelId="{04EB780B-64DC-4B5A-B3DE-48BBC39152C2}" type="presOf" srcId="{984A8F46-FC24-47C4-8CAE-99BFF60F9B13}" destId="{1BC52105-52E2-483B-8248-05D50F66D9EB}" srcOrd="0" destOrd="1" presId="urn:microsoft.com/office/officeart/2005/8/layout/bList2"/>
    <dgm:cxn modelId="{2E08650C-75BB-4257-BDC6-7E999749D3C5}" type="presOf" srcId="{850DA906-86CD-4AA8-B9CE-F845225F8CFE}" destId="{A2FC86FF-9385-4F78-830B-6672551DA25A}" srcOrd="0" destOrd="1" presId="urn:microsoft.com/office/officeart/2005/8/layout/bList2"/>
    <dgm:cxn modelId="{C6F3A00C-2029-4764-9E2E-B5F4CAA5145F}" type="presOf" srcId="{EAC876D1-903D-4423-B831-0926E65D9FC9}" destId="{32FFCE92-8BD3-4984-8649-523A29983314}" srcOrd="1" destOrd="0" presId="urn:microsoft.com/office/officeart/2005/8/layout/bList2"/>
    <dgm:cxn modelId="{75A5A20D-1596-454B-B318-860843A222A5}" srcId="{2332C11F-4A0F-43DB-8142-576459671A35}" destId="{0C1025E9-1A2D-4A07-8066-E4B98DCAD82D}" srcOrd="4" destOrd="0" parTransId="{025AA389-E2CA-4ACA-9163-64AF23A5E7F5}" sibTransId="{CEC14487-74AD-4B51-97D7-5E10D3D123EB}"/>
    <dgm:cxn modelId="{7B851C15-980B-43BD-8B59-EBE85AF32CDC}" type="presOf" srcId="{42AAB0A3-122F-473C-9F58-17118090C0CD}" destId="{1BC52105-52E2-483B-8248-05D50F66D9EB}" srcOrd="0" destOrd="0" presId="urn:microsoft.com/office/officeart/2005/8/layout/bList2"/>
    <dgm:cxn modelId="{CA615817-F2A8-4685-90EF-EA32DB175873}" type="presOf" srcId="{0C1025E9-1A2D-4A07-8066-E4B98DCAD82D}" destId="{2527F34B-269E-46E8-8E1A-2923CB7869C3}" srcOrd="1" destOrd="0" presId="urn:microsoft.com/office/officeart/2005/8/layout/bList2"/>
    <dgm:cxn modelId="{51B93D28-3778-46E7-AB6C-C5F1B031C723}" srcId="{2332C11F-4A0F-43DB-8142-576459671A35}" destId="{4C8931E8-5EA7-435C-969F-486817CD70B6}" srcOrd="5" destOrd="0" parTransId="{9B483E53-A0DA-4050-96FD-EF6E1B5DB263}" sibTransId="{F67F28B2-230F-4477-8B7F-E3AA5E50105F}"/>
    <dgm:cxn modelId="{8FA86B2A-9081-487F-905E-368179B2B751}" srcId="{2332C11F-4A0F-43DB-8142-576459671A35}" destId="{9A040ACB-4613-4A9E-8FAD-B4EE480B11E9}" srcOrd="0" destOrd="0" parTransId="{6068B256-5E66-4482-95B7-9510A2A72BD5}" sibTransId="{36A628D4-4195-4FDD-803F-1119856002C8}"/>
    <dgm:cxn modelId="{4A59752D-7932-45EA-875A-A13DA023780B}" type="presOf" srcId="{9A040ACB-4613-4A9E-8FAD-B4EE480B11E9}" destId="{5010BF27-6B8E-482D-B13B-39B3395FA86E}" srcOrd="1" destOrd="0" presId="urn:microsoft.com/office/officeart/2005/8/layout/bList2"/>
    <dgm:cxn modelId="{E6E6192F-EAFE-43C7-8D91-C1587A428857}" srcId="{FAE407C1-89C0-45AC-83AB-BE8D736B9137}" destId="{5AB12DA8-1D07-45E6-BB27-C30881189C96}" srcOrd="0" destOrd="0" parTransId="{37A0B677-7ED4-4661-8EC8-13A8D4FEC197}" sibTransId="{AD2BF022-459E-4878-B791-9CA1BB42F930}"/>
    <dgm:cxn modelId="{F6C6BB30-29EF-43B8-8215-2DF955311E69}" type="presOf" srcId="{5AB12DA8-1D07-45E6-BB27-C30881189C96}" destId="{3D7DEE08-333B-494F-8FAA-5728930AC79D}" srcOrd="0" destOrd="0" presId="urn:microsoft.com/office/officeart/2005/8/layout/bList2"/>
    <dgm:cxn modelId="{0137B13D-03E1-48AF-BF2F-153040203EEE}" type="presOf" srcId="{31E11000-ED2B-4CC0-8BA7-954360738618}" destId="{72CB8476-BA4E-4310-97E3-B8E50C6B09A3}" srcOrd="0" destOrd="0" presId="urn:microsoft.com/office/officeart/2005/8/layout/bList2"/>
    <dgm:cxn modelId="{131E0840-DA8D-475B-95B3-B7B428FF5BE3}" type="presOf" srcId="{2BC43550-58CB-4631-87ED-9D8D7C4F159A}" destId="{7BA1E3F3-DD56-4DF1-B2D4-DC66C7BE3111}" srcOrd="0" destOrd="0" presId="urn:microsoft.com/office/officeart/2005/8/layout/bList2"/>
    <dgm:cxn modelId="{A7639140-E30C-45CB-A42E-45145AF5C7E9}" srcId="{7755AFAF-4A9C-42C4-B637-A0AA3F0DB427}" destId="{0894C06C-7E4E-4BAC-BD2F-81DD00DB0DDE}" srcOrd="0" destOrd="0" parTransId="{A38D8F49-A9F7-4433-B09C-808351CD3225}" sibTransId="{6C58FDFB-B7B1-4648-A559-47C0AB3CCBD8}"/>
    <dgm:cxn modelId="{FB29FA40-B5A6-45E3-AE84-C1288178365B}" srcId="{1D5A9F04-5AAE-49AC-A43C-31DE2B66C95E}" destId="{984A8F46-FC24-47C4-8CAE-99BFF60F9B13}" srcOrd="1" destOrd="0" parTransId="{9B131385-814B-45C5-BAF3-1EF2B689C027}" sibTransId="{EE4CB8B7-9283-4342-B337-110C3DF92F3F}"/>
    <dgm:cxn modelId="{4238565C-FB05-4815-970C-D96A72766840}" type="presOf" srcId="{D084AB5C-F4D4-4F75-A8A2-17449F1623C6}" destId="{0A72D2AD-52A3-40F7-B5A0-88DE1BA30E79}" srcOrd="0" destOrd="0" presId="urn:microsoft.com/office/officeart/2005/8/layout/bList2"/>
    <dgm:cxn modelId="{8B3DB348-C84D-4A28-B157-07F99AD58480}" type="presOf" srcId="{F67F28B2-230F-4477-8B7F-E3AA5E50105F}" destId="{18DA1EC4-7997-4223-99B0-927FDCD4FC23}" srcOrd="0" destOrd="0" presId="urn:microsoft.com/office/officeart/2005/8/layout/bList2"/>
    <dgm:cxn modelId="{3E46386B-9DAF-4CF0-AC42-F9D3C9765959}" type="presOf" srcId="{2332C11F-4A0F-43DB-8142-576459671A35}" destId="{CE8D49D7-8F2E-47F7-84F0-D0279E77EEE1}" srcOrd="0" destOrd="0" presId="urn:microsoft.com/office/officeart/2005/8/layout/bList2"/>
    <dgm:cxn modelId="{6B774D6B-923B-409E-8325-6CA3D187760D}" srcId="{0C1025E9-1A2D-4A07-8066-E4B98DCAD82D}" destId="{5FCB3B44-9F93-42EC-915A-447BB50CADF7}" srcOrd="0" destOrd="0" parTransId="{5B28FE26-E2D2-45A1-96AF-7FF8F82878A9}" sibTransId="{77951186-3696-4B69-AC85-946133F88072}"/>
    <dgm:cxn modelId="{81A2314D-5093-4E74-8CF7-75262FCE6F8D}" srcId="{2332C11F-4A0F-43DB-8142-576459671A35}" destId="{A53229CD-1160-44F8-8AC1-BF23BFC91EBC}" srcOrd="6" destOrd="0" parTransId="{FA71812B-CEB2-4D6A-A973-AEA2F23FA080}" sibTransId="{11F13A33-357A-46F5-9294-8D767FA3C837}"/>
    <dgm:cxn modelId="{8320FF4D-7766-4DB7-B3C7-008F4290D29A}" type="presOf" srcId="{36A628D4-4195-4FDD-803F-1119856002C8}" destId="{83BE61DE-57CA-4DF5-BF8C-383D182802C8}" srcOrd="0" destOrd="0" presId="urn:microsoft.com/office/officeart/2005/8/layout/bList2"/>
    <dgm:cxn modelId="{393D7E72-7E0A-44CE-9DC8-A763DAA8A9AA}" srcId="{9A040ACB-4613-4A9E-8FAD-B4EE480B11E9}" destId="{850DA906-86CD-4AA8-B9CE-F845225F8CFE}" srcOrd="1" destOrd="0" parTransId="{ED1FADEE-A751-4F2F-8C93-E585CA57CE58}" sibTransId="{B82CF96E-F0EE-4784-966B-FC64BA958EB0}"/>
    <dgm:cxn modelId="{F5C79352-DA30-42ED-87BE-34520E4F5706}" type="presOf" srcId="{79DC8B1F-49B6-4202-B7D3-A7396BEEB31B}" destId="{C18F08EA-5C80-4521-994B-8E93306B6252}" srcOrd="0" destOrd="0" presId="urn:microsoft.com/office/officeart/2005/8/layout/bList2"/>
    <dgm:cxn modelId="{6498D772-459A-4F19-AF6B-DC4A17647229}" type="presOf" srcId="{CEC14487-74AD-4B51-97D7-5E10D3D123EB}" destId="{3DFA42E2-DBA4-4C0F-9ABE-BDA5D4BD0D61}" srcOrd="0" destOrd="0" presId="urn:microsoft.com/office/officeart/2005/8/layout/bList2"/>
    <dgm:cxn modelId="{21163059-06B6-4ED3-BB40-6FAF28D30BA0}" srcId="{2332C11F-4A0F-43DB-8142-576459671A35}" destId="{31E11000-ED2B-4CC0-8BA7-954360738618}" srcOrd="7" destOrd="0" parTransId="{5F2F2AF0-983A-4525-A2BE-A8ADA79C48E5}" sibTransId="{2BC43550-58CB-4631-87ED-9D8D7C4F159A}"/>
    <dgm:cxn modelId="{BE12205A-1A1F-4903-8F8A-B009BD021D58}" type="presOf" srcId="{5FCB3B44-9F93-42EC-915A-447BB50CADF7}" destId="{81E30D2E-00EE-4DCB-987C-B9731641E8AF}" srcOrd="0" destOrd="0" presId="urn:microsoft.com/office/officeart/2005/8/layout/bList2"/>
    <dgm:cxn modelId="{82477C7A-4931-4B7B-8CFD-AC05593ED0E6}" srcId="{A53229CD-1160-44F8-8AC1-BF23BFC91EBC}" destId="{0FEBA60A-0642-490D-924E-084C08C241D9}" srcOrd="0" destOrd="0" parTransId="{E9E22B27-8EA6-4FBD-AF01-A51E569055F6}" sibTransId="{6DF2A1D0-6911-4213-9D32-3B2F9E4DAF31}"/>
    <dgm:cxn modelId="{D203707C-67AE-4645-80CC-A82AF869E697}" srcId="{EAC876D1-903D-4423-B831-0926E65D9FC9}" destId="{B307A114-1F89-4398-B4F5-9AEDC58A0886}" srcOrd="1" destOrd="0" parTransId="{B4B53A5C-6F28-4982-802E-AC9EFD216D0D}" sibTransId="{4AF18316-C385-4A36-A40F-B8328BC1FE43}"/>
    <dgm:cxn modelId="{CA982E83-9ECD-41EB-AD22-AED842DC6CB3}" type="presOf" srcId="{A53229CD-1160-44F8-8AC1-BF23BFC91EBC}" destId="{9C5FA9EC-BBB4-40B0-983B-4CEC472DFFF1}" srcOrd="0" destOrd="0" presId="urn:microsoft.com/office/officeart/2005/8/layout/bList2"/>
    <dgm:cxn modelId="{7D309885-CF88-4BA2-94DD-FB397D9EE1A2}" type="presOf" srcId="{FAE407C1-89C0-45AC-83AB-BE8D736B9137}" destId="{4B2C66E2-7DDB-4FA3-90A1-803E9325E262}" srcOrd="0" destOrd="0" presId="urn:microsoft.com/office/officeart/2005/8/layout/bList2"/>
    <dgm:cxn modelId="{53CDB48D-A872-4218-AEB9-F7401306BC7F}" type="presOf" srcId="{31E11000-ED2B-4CC0-8BA7-954360738618}" destId="{2DF1F1F3-6ABB-445A-B80D-C6DEAE48960D}" srcOrd="1" destOrd="0" presId="urn:microsoft.com/office/officeart/2005/8/layout/bList2"/>
    <dgm:cxn modelId="{06A6028E-0D57-4C08-8FC8-8FA676FDBFA0}" type="presOf" srcId="{EAC876D1-903D-4423-B831-0926E65D9FC9}" destId="{981EA341-2299-4917-A0AF-E2B6C806221F}" srcOrd="0" destOrd="0" presId="urn:microsoft.com/office/officeart/2005/8/layout/bList2"/>
    <dgm:cxn modelId="{931E0E8F-EF19-4DED-9611-350920F7A985}" srcId="{2332C11F-4A0F-43DB-8142-576459671A35}" destId="{FAE407C1-89C0-45AC-83AB-BE8D736B9137}" srcOrd="3" destOrd="0" parTransId="{3923298F-B289-4F6D-9595-B93CEFD65CA1}" sibTransId="{91535988-6ABC-42F9-B08F-91907C15FD35}"/>
    <dgm:cxn modelId="{8508CD96-2826-4FF0-BE77-24FA989BA9E6}" type="presOf" srcId="{7755AFAF-4A9C-42C4-B637-A0AA3F0DB427}" destId="{1190D6ED-CE27-4797-B53C-907E86AF5C0D}" srcOrd="1" destOrd="0" presId="urn:microsoft.com/office/officeart/2005/8/layout/bList2"/>
    <dgm:cxn modelId="{9AC2CF96-F9C4-4699-A260-76501F838B39}" srcId="{2332C11F-4A0F-43DB-8142-576459671A35}" destId="{EAC876D1-903D-4423-B831-0926E65D9FC9}" srcOrd="2" destOrd="0" parTransId="{98456B56-608B-4E99-8A44-838AA3AEECC2}" sibTransId="{79DC8B1F-49B6-4202-B7D3-A7396BEEB31B}"/>
    <dgm:cxn modelId="{C24DE69E-E3E8-419A-88F8-A503CC49418A}" type="presOf" srcId="{4EFF77DC-258F-49F4-BFAF-F416A5A3CAAC}" destId="{4FD023C5-0422-45A8-BA4E-21B388A6B2B5}" srcOrd="0" destOrd="0" presId="urn:microsoft.com/office/officeart/2005/8/layout/bList2"/>
    <dgm:cxn modelId="{AB3E52A2-0682-4FBB-A1EB-97A15E1B5406}" type="presOf" srcId="{0FEBA60A-0642-490D-924E-084C08C241D9}" destId="{2E0BFB13-BB3B-47C5-A34C-D56B63C28FF4}" srcOrd="0" destOrd="0" presId="urn:microsoft.com/office/officeart/2005/8/layout/bList2"/>
    <dgm:cxn modelId="{29B189A3-B96E-4FBE-92F8-80DB6560CEE8}" srcId="{9A040ACB-4613-4A9E-8FAD-B4EE480B11E9}" destId="{8FDD2694-B81E-4B7F-A290-5F960B1968B7}" srcOrd="0" destOrd="0" parTransId="{19DDC715-2DA6-49F0-9E01-E06BF86CF8C8}" sibTransId="{1EFAEAB0-A03E-4656-96E5-D694F8886DD9}"/>
    <dgm:cxn modelId="{2ECF00AA-2F55-4FFD-B144-1EE4548362B7}" type="presOf" srcId="{0894C06C-7E4E-4BAC-BD2F-81DD00DB0DDE}" destId="{FF47BF1D-2C96-4F98-BAF3-64A5D2F983BD}" srcOrd="0" destOrd="0" presId="urn:microsoft.com/office/officeart/2005/8/layout/bList2"/>
    <dgm:cxn modelId="{695407AA-2055-42BA-BF4E-0E7C52998DD8}" type="presOf" srcId="{FAE407C1-89C0-45AC-83AB-BE8D736B9137}" destId="{E35C4F03-E243-4E1D-93DC-034DE16B4119}" srcOrd="1" destOrd="0" presId="urn:microsoft.com/office/officeart/2005/8/layout/bList2"/>
    <dgm:cxn modelId="{2F1C3CAF-BC97-433E-BCC0-996DFCC41D12}" type="presOf" srcId="{4C8931E8-5EA7-435C-969F-486817CD70B6}" destId="{DEAD693C-2D66-4FEB-8048-D2BFA95C06A8}" srcOrd="0" destOrd="0" presId="urn:microsoft.com/office/officeart/2005/8/layout/bList2"/>
    <dgm:cxn modelId="{FDFB93C4-3CE8-4B52-A456-DF71EBA19C88}" type="presOf" srcId="{0C1025E9-1A2D-4A07-8066-E4B98DCAD82D}" destId="{7187F572-CC20-44D7-A2D0-D1BB559CB5D3}" srcOrd="0" destOrd="0" presId="urn:microsoft.com/office/officeart/2005/8/layout/bList2"/>
    <dgm:cxn modelId="{4EF7D6CA-F8C1-42DD-ABE9-7789A1DD30E3}" srcId="{EAC876D1-903D-4423-B831-0926E65D9FC9}" destId="{8C00E99A-795B-44DB-BA31-B73D8091E569}" srcOrd="0" destOrd="0" parTransId="{CAAA8B66-587D-44CF-9B65-D789449AAA98}" sibTransId="{B97718C0-9D8A-4AA7-A21F-080C19085C0E}"/>
    <dgm:cxn modelId="{1933FACC-9102-4573-984A-D3B4BE867ACA}" type="presOf" srcId="{91535988-6ABC-42F9-B08F-91907C15FD35}" destId="{711ABC69-D1DF-40F9-B0E8-13D08C6FEC83}" srcOrd="0" destOrd="0" presId="urn:microsoft.com/office/officeart/2005/8/layout/bList2"/>
    <dgm:cxn modelId="{885697D0-55BF-485C-8FAD-EB28DDA236D3}" type="presOf" srcId="{A53229CD-1160-44F8-8AC1-BF23BFC91EBC}" destId="{6C103559-E44B-43BE-BC5D-F0A7252B69FB}" srcOrd="1" destOrd="0" presId="urn:microsoft.com/office/officeart/2005/8/layout/bList2"/>
    <dgm:cxn modelId="{CCECB5D6-0FDF-4600-981F-B431F220E765}" type="presOf" srcId="{9A040ACB-4613-4A9E-8FAD-B4EE480B11E9}" destId="{DE32D2CD-0804-4904-B89E-EB5BA6ECF7F7}" srcOrd="0" destOrd="0" presId="urn:microsoft.com/office/officeart/2005/8/layout/bList2"/>
    <dgm:cxn modelId="{765A61D7-17E0-4101-A1E5-0F71E572993A}" srcId="{4C8931E8-5EA7-435C-969F-486817CD70B6}" destId="{8A677E17-9987-49E1-99CF-60C8000DBC70}" srcOrd="0" destOrd="0" parTransId="{4C7B6398-0DB3-48F9-A02E-883389801520}" sibTransId="{29955DB2-D611-4E65-B3EA-CED7A042919A}"/>
    <dgm:cxn modelId="{263D71D9-492A-4ED0-99F6-34F0F784556E}" type="presOf" srcId="{8FDD2694-B81E-4B7F-A290-5F960B1968B7}" destId="{A2FC86FF-9385-4F78-830B-6672551DA25A}" srcOrd="0" destOrd="0" presId="urn:microsoft.com/office/officeart/2005/8/layout/bList2"/>
    <dgm:cxn modelId="{411283E0-EA1B-40A8-890C-EF01D68393CF}" type="presOf" srcId="{7755AFAF-4A9C-42C4-B637-A0AA3F0DB427}" destId="{D30CE602-847D-4A47-9DA7-A77809A3969E}" srcOrd="0" destOrd="0" presId="urn:microsoft.com/office/officeart/2005/8/layout/bList2"/>
    <dgm:cxn modelId="{00960CE2-F7FE-42F3-AF3F-CCC880349A29}" type="presOf" srcId="{11F13A33-357A-46F5-9294-8D767FA3C837}" destId="{34CA754B-2C75-47D7-A8FC-DA7D78E2ACF5}" srcOrd="0" destOrd="0" presId="urn:microsoft.com/office/officeart/2005/8/layout/bList2"/>
    <dgm:cxn modelId="{18D27FE6-428D-4CB1-8EF0-CB448FDC6385}" type="presOf" srcId="{8A677E17-9987-49E1-99CF-60C8000DBC70}" destId="{89B67B6C-26A1-421D-9E1C-408F24FE5D91}" srcOrd="0" destOrd="0" presId="urn:microsoft.com/office/officeart/2005/8/layout/bList2"/>
    <dgm:cxn modelId="{B2ED46EA-91DA-4E35-A464-133C3E2BC73B}" type="presOf" srcId="{4C8931E8-5EA7-435C-969F-486817CD70B6}" destId="{74160141-0CBA-4C05-9582-42FC7931D1E3}" srcOrd="1" destOrd="0" presId="urn:microsoft.com/office/officeart/2005/8/layout/bList2"/>
    <dgm:cxn modelId="{25D0CCEA-2C22-448E-8C6D-26FDD32F18C5}" type="presOf" srcId="{B307A114-1F89-4398-B4F5-9AEDC58A0886}" destId="{AE1E7F15-AEF0-4C48-8547-B6BDAA9589EB}" srcOrd="0" destOrd="1" presId="urn:microsoft.com/office/officeart/2005/8/layout/bList2"/>
    <dgm:cxn modelId="{9C22B4EF-898A-4EF6-B831-50D62FBCEB7E}" type="presOf" srcId="{1D5A9F04-5AAE-49AC-A43C-31DE2B66C95E}" destId="{D1851153-269E-4299-AB77-3DAADE8DD82D}" srcOrd="1" destOrd="0" presId="urn:microsoft.com/office/officeart/2005/8/layout/bList2"/>
    <dgm:cxn modelId="{AE5A12F7-CD14-4FB7-BCEA-A877EE19944A}" srcId="{1D5A9F04-5AAE-49AC-A43C-31DE2B66C95E}" destId="{42AAB0A3-122F-473C-9F58-17118090C0CD}" srcOrd="0" destOrd="0" parTransId="{671A0181-BF9D-4D11-ABDD-26BD26428650}" sibTransId="{32529979-1E9E-495D-8DD5-6679A4F32991}"/>
    <dgm:cxn modelId="{94D4A9F9-1869-487F-8494-D78762A73BF3}" srcId="{31E11000-ED2B-4CC0-8BA7-954360738618}" destId="{D084AB5C-F4D4-4F75-A8A2-17449F1623C6}" srcOrd="0" destOrd="0" parTransId="{3F8F17FF-203B-4D42-964E-8BC45DA8E4A4}" sibTransId="{B91B84F9-99E5-4118-9511-0E1C199094D4}"/>
    <dgm:cxn modelId="{4C33DC78-0A3B-4F09-A93F-4B3373106145}" type="presParOf" srcId="{CE8D49D7-8F2E-47F7-84F0-D0279E77EEE1}" destId="{007E54A0-1B0E-46DA-885E-7528C1DEB5F6}" srcOrd="0" destOrd="0" presId="urn:microsoft.com/office/officeart/2005/8/layout/bList2"/>
    <dgm:cxn modelId="{EE20E39A-D08F-42E5-B451-10B695ED10B7}" type="presParOf" srcId="{007E54A0-1B0E-46DA-885E-7528C1DEB5F6}" destId="{A2FC86FF-9385-4F78-830B-6672551DA25A}" srcOrd="0" destOrd="0" presId="urn:microsoft.com/office/officeart/2005/8/layout/bList2"/>
    <dgm:cxn modelId="{E3C64C8E-3F39-4D6B-9A94-F69DCF0E38EE}" type="presParOf" srcId="{007E54A0-1B0E-46DA-885E-7528C1DEB5F6}" destId="{DE32D2CD-0804-4904-B89E-EB5BA6ECF7F7}" srcOrd="1" destOrd="0" presId="urn:microsoft.com/office/officeart/2005/8/layout/bList2"/>
    <dgm:cxn modelId="{E02AD226-968B-4454-8C95-05F854D5C2E0}" type="presParOf" srcId="{007E54A0-1B0E-46DA-885E-7528C1DEB5F6}" destId="{5010BF27-6B8E-482D-B13B-39B3395FA86E}" srcOrd="2" destOrd="0" presId="urn:microsoft.com/office/officeart/2005/8/layout/bList2"/>
    <dgm:cxn modelId="{43F25215-2A3F-4881-AE74-A74CEFBCF246}" type="presParOf" srcId="{007E54A0-1B0E-46DA-885E-7528C1DEB5F6}" destId="{1E40E113-BA54-42E9-B052-2E079B4A200C}" srcOrd="3" destOrd="0" presId="urn:microsoft.com/office/officeart/2005/8/layout/bList2"/>
    <dgm:cxn modelId="{E1AACB5D-0AED-412D-8040-CBE7C4EB249C}" type="presParOf" srcId="{CE8D49D7-8F2E-47F7-84F0-D0279E77EEE1}" destId="{83BE61DE-57CA-4DF5-BF8C-383D182802C8}" srcOrd="1" destOrd="0" presId="urn:microsoft.com/office/officeart/2005/8/layout/bList2"/>
    <dgm:cxn modelId="{ECF41CE3-E9B2-4C65-90A3-15CFE69B75E1}" type="presParOf" srcId="{CE8D49D7-8F2E-47F7-84F0-D0279E77EEE1}" destId="{4213ED1A-8B96-411E-8805-36C65CEE59FA}" srcOrd="2" destOrd="0" presId="urn:microsoft.com/office/officeart/2005/8/layout/bList2"/>
    <dgm:cxn modelId="{8BFA1D42-4C07-4B3A-BB0D-BB65D7935B78}" type="presParOf" srcId="{4213ED1A-8B96-411E-8805-36C65CEE59FA}" destId="{1BC52105-52E2-483B-8248-05D50F66D9EB}" srcOrd="0" destOrd="0" presId="urn:microsoft.com/office/officeart/2005/8/layout/bList2"/>
    <dgm:cxn modelId="{B2E6704C-ADF5-4F11-ABD5-377BE5FF8AE6}" type="presParOf" srcId="{4213ED1A-8B96-411E-8805-36C65CEE59FA}" destId="{7106BA73-E756-4EEB-846A-4C513BE5E13D}" srcOrd="1" destOrd="0" presId="urn:microsoft.com/office/officeart/2005/8/layout/bList2"/>
    <dgm:cxn modelId="{8634C14F-D77D-42C7-AAE3-A1997BAD5E60}" type="presParOf" srcId="{4213ED1A-8B96-411E-8805-36C65CEE59FA}" destId="{D1851153-269E-4299-AB77-3DAADE8DD82D}" srcOrd="2" destOrd="0" presId="urn:microsoft.com/office/officeart/2005/8/layout/bList2"/>
    <dgm:cxn modelId="{68E5E0C9-4AB4-4688-8241-AC4FD03EDBF8}" type="presParOf" srcId="{4213ED1A-8B96-411E-8805-36C65CEE59FA}" destId="{5FD3791F-FC2D-4D50-9F6D-0F17AD9D8043}" srcOrd="3" destOrd="0" presId="urn:microsoft.com/office/officeart/2005/8/layout/bList2"/>
    <dgm:cxn modelId="{C9F9C8DD-A142-43F4-ADFD-9A87C052A534}" type="presParOf" srcId="{CE8D49D7-8F2E-47F7-84F0-D0279E77EEE1}" destId="{4FD023C5-0422-45A8-BA4E-21B388A6B2B5}" srcOrd="3" destOrd="0" presId="urn:microsoft.com/office/officeart/2005/8/layout/bList2"/>
    <dgm:cxn modelId="{4E2A131B-AE48-4B8D-91F3-132185C58E9F}" type="presParOf" srcId="{CE8D49D7-8F2E-47F7-84F0-D0279E77EEE1}" destId="{7886BB6D-0809-4843-80D4-77DF5C28C530}" srcOrd="4" destOrd="0" presId="urn:microsoft.com/office/officeart/2005/8/layout/bList2"/>
    <dgm:cxn modelId="{02CF8BD9-94E1-4ABD-BD65-064CE79F6CF5}" type="presParOf" srcId="{7886BB6D-0809-4843-80D4-77DF5C28C530}" destId="{AE1E7F15-AEF0-4C48-8547-B6BDAA9589EB}" srcOrd="0" destOrd="0" presId="urn:microsoft.com/office/officeart/2005/8/layout/bList2"/>
    <dgm:cxn modelId="{E35BFB52-83D5-4CB3-B21A-921D3DAA4E09}" type="presParOf" srcId="{7886BB6D-0809-4843-80D4-77DF5C28C530}" destId="{981EA341-2299-4917-A0AF-E2B6C806221F}" srcOrd="1" destOrd="0" presId="urn:microsoft.com/office/officeart/2005/8/layout/bList2"/>
    <dgm:cxn modelId="{892E1A30-7414-4338-A4D4-2642743DC0C8}" type="presParOf" srcId="{7886BB6D-0809-4843-80D4-77DF5C28C530}" destId="{32FFCE92-8BD3-4984-8649-523A29983314}" srcOrd="2" destOrd="0" presId="urn:microsoft.com/office/officeart/2005/8/layout/bList2"/>
    <dgm:cxn modelId="{68909232-9345-4D15-91A8-C99AD3D45A82}" type="presParOf" srcId="{7886BB6D-0809-4843-80D4-77DF5C28C530}" destId="{188A1510-C3EA-4BBF-8BA9-5D1ED397C420}" srcOrd="3" destOrd="0" presId="urn:microsoft.com/office/officeart/2005/8/layout/bList2"/>
    <dgm:cxn modelId="{2885E916-539A-4A98-9671-B25BD2809E83}" type="presParOf" srcId="{CE8D49D7-8F2E-47F7-84F0-D0279E77EEE1}" destId="{C18F08EA-5C80-4521-994B-8E93306B6252}" srcOrd="5" destOrd="0" presId="urn:microsoft.com/office/officeart/2005/8/layout/bList2"/>
    <dgm:cxn modelId="{31D9BBF8-8ACB-41A9-8373-6300A2124C2B}" type="presParOf" srcId="{CE8D49D7-8F2E-47F7-84F0-D0279E77EEE1}" destId="{CE226435-8A9E-4984-99DE-6DC4055C7750}" srcOrd="6" destOrd="0" presId="urn:microsoft.com/office/officeart/2005/8/layout/bList2"/>
    <dgm:cxn modelId="{F2A841AE-06C7-453F-AF2E-58789C29DDB7}" type="presParOf" srcId="{CE226435-8A9E-4984-99DE-6DC4055C7750}" destId="{3D7DEE08-333B-494F-8FAA-5728930AC79D}" srcOrd="0" destOrd="0" presId="urn:microsoft.com/office/officeart/2005/8/layout/bList2"/>
    <dgm:cxn modelId="{AA017B3F-34F9-4A36-B350-ABFEF5801785}" type="presParOf" srcId="{CE226435-8A9E-4984-99DE-6DC4055C7750}" destId="{4B2C66E2-7DDB-4FA3-90A1-803E9325E262}" srcOrd="1" destOrd="0" presId="urn:microsoft.com/office/officeart/2005/8/layout/bList2"/>
    <dgm:cxn modelId="{4E23CA37-48E4-4B35-9C6D-D4892E630C46}" type="presParOf" srcId="{CE226435-8A9E-4984-99DE-6DC4055C7750}" destId="{E35C4F03-E243-4E1D-93DC-034DE16B4119}" srcOrd="2" destOrd="0" presId="urn:microsoft.com/office/officeart/2005/8/layout/bList2"/>
    <dgm:cxn modelId="{4F6F8407-0E5D-47D4-9A25-B0017DA88783}" type="presParOf" srcId="{CE226435-8A9E-4984-99DE-6DC4055C7750}" destId="{89337F31-92EA-4410-8439-265FFD5BED78}" srcOrd="3" destOrd="0" presId="urn:microsoft.com/office/officeart/2005/8/layout/bList2"/>
    <dgm:cxn modelId="{2ACB3549-3AA6-4272-A275-D7B5C1C003B4}" type="presParOf" srcId="{CE8D49D7-8F2E-47F7-84F0-D0279E77EEE1}" destId="{711ABC69-D1DF-40F9-B0E8-13D08C6FEC83}" srcOrd="7" destOrd="0" presId="urn:microsoft.com/office/officeart/2005/8/layout/bList2"/>
    <dgm:cxn modelId="{3C33300F-CDAA-4953-8224-8E3AC0B5BDAD}" type="presParOf" srcId="{CE8D49D7-8F2E-47F7-84F0-D0279E77EEE1}" destId="{A481588F-6621-4C4A-BAEC-06D81661573F}" srcOrd="8" destOrd="0" presId="urn:microsoft.com/office/officeart/2005/8/layout/bList2"/>
    <dgm:cxn modelId="{C78FCCBC-081F-4516-9D80-6B7003301F8B}" type="presParOf" srcId="{A481588F-6621-4C4A-BAEC-06D81661573F}" destId="{81E30D2E-00EE-4DCB-987C-B9731641E8AF}" srcOrd="0" destOrd="0" presId="urn:microsoft.com/office/officeart/2005/8/layout/bList2"/>
    <dgm:cxn modelId="{CC63E933-FD52-492A-835D-514B851C901A}" type="presParOf" srcId="{A481588F-6621-4C4A-BAEC-06D81661573F}" destId="{7187F572-CC20-44D7-A2D0-D1BB559CB5D3}" srcOrd="1" destOrd="0" presId="urn:microsoft.com/office/officeart/2005/8/layout/bList2"/>
    <dgm:cxn modelId="{34BF6155-6218-48DA-8DD9-21A0B7928DFF}" type="presParOf" srcId="{A481588F-6621-4C4A-BAEC-06D81661573F}" destId="{2527F34B-269E-46E8-8E1A-2923CB7869C3}" srcOrd="2" destOrd="0" presId="urn:microsoft.com/office/officeart/2005/8/layout/bList2"/>
    <dgm:cxn modelId="{C0C30641-0BE8-4915-94BC-C3825795C2AC}" type="presParOf" srcId="{A481588F-6621-4C4A-BAEC-06D81661573F}" destId="{60EA8B89-AB23-4BE4-B9C6-D0699DD64625}" srcOrd="3" destOrd="0" presId="urn:microsoft.com/office/officeart/2005/8/layout/bList2"/>
    <dgm:cxn modelId="{03A752C9-4D18-4180-9878-64C52BE6FF94}" type="presParOf" srcId="{CE8D49D7-8F2E-47F7-84F0-D0279E77EEE1}" destId="{3DFA42E2-DBA4-4C0F-9ABE-BDA5D4BD0D61}" srcOrd="9" destOrd="0" presId="urn:microsoft.com/office/officeart/2005/8/layout/bList2"/>
    <dgm:cxn modelId="{28F0D937-88DF-462D-890F-EB678AFFFB2B}" type="presParOf" srcId="{CE8D49D7-8F2E-47F7-84F0-D0279E77EEE1}" destId="{99E41EAE-D8C2-4E43-B16A-AD9F2137C52F}" srcOrd="10" destOrd="0" presId="urn:microsoft.com/office/officeart/2005/8/layout/bList2"/>
    <dgm:cxn modelId="{4D15A8DF-BDAA-4750-B4F4-7C1D15517AB7}" type="presParOf" srcId="{99E41EAE-D8C2-4E43-B16A-AD9F2137C52F}" destId="{89B67B6C-26A1-421D-9E1C-408F24FE5D91}" srcOrd="0" destOrd="0" presId="urn:microsoft.com/office/officeart/2005/8/layout/bList2"/>
    <dgm:cxn modelId="{AC4E81E0-60D3-41E1-B77F-78ABBC719809}" type="presParOf" srcId="{99E41EAE-D8C2-4E43-B16A-AD9F2137C52F}" destId="{DEAD693C-2D66-4FEB-8048-D2BFA95C06A8}" srcOrd="1" destOrd="0" presId="urn:microsoft.com/office/officeart/2005/8/layout/bList2"/>
    <dgm:cxn modelId="{FF76D00A-9868-4633-8604-5C1E817F4999}" type="presParOf" srcId="{99E41EAE-D8C2-4E43-B16A-AD9F2137C52F}" destId="{74160141-0CBA-4C05-9582-42FC7931D1E3}" srcOrd="2" destOrd="0" presId="urn:microsoft.com/office/officeart/2005/8/layout/bList2"/>
    <dgm:cxn modelId="{1AF46494-ABCF-4E38-8B27-2D9C37043ADF}" type="presParOf" srcId="{99E41EAE-D8C2-4E43-B16A-AD9F2137C52F}" destId="{78ABEDA5-2D17-4DFD-9F7F-FBA9D44E751E}" srcOrd="3" destOrd="0" presId="urn:microsoft.com/office/officeart/2005/8/layout/bList2"/>
    <dgm:cxn modelId="{4C163B0D-7DA0-4B18-B865-C229C8278F71}" type="presParOf" srcId="{CE8D49D7-8F2E-47F7-84F0-D0279E77EEE1}" destId="{18DA1EC4-7997-4223-99B0-927FDCD4FC23}" srcOrd="11" destOrd="0" presId="urn:microsoft.com/office/officeart/2005/8/layout/bList2"/>
    <dgm:cxn modelId="{A0215F13-536F-4BEB-A4C8-3E00A4EE18E2}" type="presParOf" srcId="{CE8D49D7-8F2E-47F7-84F0-D0279E77EEE1}" destId="{671D5E22-A291-40AF-BA44-6682EA6EE1B6}" srcOrd="12" destOrd="0" presId="urn:microsoft.com/office/officeart/2005/8/layout/bList2"/>
    <dgm:cxn modelId="{9315010D-28BD-489E-B07A-43224F5535AE}" type="presParOf" srcId="{671D5E22-A291-40AF-BA44-6682EA6EE1B6}" destId="{2E0BFB13-BB3B-47C5-A34C-D56B63C28FF4}" srcOrd="0" destOrd="0" presId="urn:microsoft.com/office/officeart/2005/8/layout/bList2"/>
    <dgm:cxn modelId="{B414665A-80D4-45AE-B074-DFD25BEE3F8E}" type="presParOf" srcId="{671D5E22-A291-40AF-BA44-6682EA6EE1B6}" destId="{9C5FA9EC-BBB4-40B0-983B-4CEC472DFFF1}" srcOrd="1" destOrd="0" presId="urn:microsoft.com/office/officeart/2005/8/layout/bList2"/>
    <dgm:cxn modelId="{29CF400A-C734-401E-B199-4F7C05A66501}" type="presParOf" srcId="{671D5E22-A291-40AF-BA44-6682EA6EE1B6}" destId="{6C103559-E44B-43BE-BC5D-F0A7252B69FB}" srcOrd="2" destOrd="0" presId="urn:microsoft.com/office/officeart/2005/8/layout/bList2"/>
    <dgm:cxn modelId="{9AE27EDB-EFC4-4953-8411-BC637809B782}" type="presParOf" srcId="{671D5E22-A291-40AF-BA44-6682EA6EE1B6}" destId="{818BC766-4C0D-417F-BEA0-B6EF65A2E4E8}" srcOrd="3" destOrd="0" presId="urn:microsoft.com/office/officeart/2005/8/layout/bList2"/>
    <dgm:cxn modelId="{DFCA833E-119F-464B-9D59-A34F6F4CF4F9}" type="presParOf" srcId="{CE8D49D7-8F2E-47F7-84F0-D0279E77EEE1}" destId="{34CA754B-2C75-47D7-A8FC-DA7D78E2ACF5}" srcOrd="13" destOrd="0" presId="urn:microsoft.com/office/officeart/2005/8/layout/bList2"/>
    <dgm:cxn modelId="{03C0D66C-28FF-4F84-9553-F8A56408B824}" type="presParOf" srcId="{CE8D49D7-8F2E-47F7-84F0-D0279E77EEE1}" destId="{1B7A19F7-4930-41CB-9A7D-A2456DCF6CF6}" srcOrd="14" destOrd="0" presId="urn:microsoft.com/office/officeart/2005/8/layout/bList2"/>
    <dgm:cxn modelId="{7273D95E-D156-4B6D-A74E-AFC2A8C92E96}" type="presParOf" srcId="{1B7A19F7-4930-41CB-9A7D-A2456DCF6CF6}" destId="{0A72D2AD-52A3-40F7-B5A0-88DE1BA30E79}" srcOrd="0" destOrd="0" presId="urn:microsoft.com/office/officeart/2005/8/layout/bList2"/>
    <dgm:cxn modelId="{4C9F3D2C-82CC-4F6C-B7A4-29CF86C53844}" type="presParOf" srcId="{1B7A19F7-4930-41CB-9A7D-A2456DCF6CF6}" destId="{72CB8476-BA4E-4310-97E3-B8E50C6B09A3}" srcOrd="1" destOrd="0" presId="urn:microsoft.com/office/officeart/2005/8/layout/bList2"/>
    <dgm:cxn modelId="{3EB85AC9-D18F-46B4-B50E-55FAA78B0BC2}" type="presParOf" srcId="{1B7A19F7-4930-41CB-9A7D-A2456DCF6CF6}" destId="{2DF1F1F3-6ABB-445A-B80D-C6DEAE48960D}" srcOrd="2" destOrd="0" presId="urn:microsoft.com/office/officeart/2005/8/layout/bList2"/>
    <dgm:cxn modelId="{4BC95E2B-0B02-49FF-889D-4B0AFF64395B}" type="presParOf" srcId="{1B7A19F7-4930-41CB-9A7D-A2456DCF6CF6}" destId="{395DD1AB-B370-4D83-9828-4DC095737F56}" srcOrd="3" destOrd="0" presId="urn:microsoft.com/office/officeart/2005/8/layout/bList2"/>
    <dgm:cxn modelId="{63E0EC68-AC3A-4F29-8F02-3190B0313C9B}" type="presParOf" srcId="{CE8D49D7-8F2E-47F7-84F0-D0279E77EEE1}" destId="{7BA1E3F3-DD56-4DF1-B2D4-DC66C7BE3111}" srcOrd="15" destOrd="0" presId="urn:microsoft.com/office/officeart/2005/8/layout/bList2"/>
    <dgm:cxn modelId="{08495987-9F1A-44E8-A4E9-7DC9B85D0604}" type="presParOf" srcId="{CE8D49D7-8F2E-47F7-84F0-D0279E77EEE1}" destId="{467DDCDA-D1E7-4287-A9A1-852B367F2194}" srcOrd="16" destOrd="0" presId="urn:microsoft.com/office/officeart/2005/8/layout/bList2"/>
    <dgm:cxn modelId="{5C59BB6A-C575-44D2-A9D7-44448D0A32FD}" type="presParOf" srcId="{467DDCDA-D1E7-4287-A9A1-852B367F2194}" destId="{FF47BF1D-2C96-4F98-BAF3-64A5D2F983BD}" srcOrd="0" destOrd="0" presId="urn:microsoft.com/office/officeart/2005/8/layout/bList2"/>
    <dgm:cxn modelId="{2918633F-8880-4FC3-A91A-791908AAA71E}" type="presParOf" srcId="{467DDCDA-D1E7-4287-A9A1-852B367F2194}" destId="{D30CE602-847D-4A47-9DA7-A77809A3969E}" srcOrd="1" destOrd="0" presId="urn:microsoft.com/office/officeart/2005/8/layout/bList2"/>
    <dgm:cxn modelId="{DC414159-0846-4752-8A54-91747DF6B263}" type="presParOf" srcId="{467DDCDA-D1E7-4287-A9A1-852B367F2194}" destId="{1190D6ED-CE27-4797-B53C-907E86AF5C0D}" srcOrd="2" destOrd="0" presId="urn:microsoft.com/office/officeart/2005/8/layout/bList2"/>
    <dgm:cxn modelId="{EF9D46BB-CB78-4642-9499-1D6183651E50}" type="presParOf" srcId="{467DDCDA-D1E7-4287-A9A1-852B367F2194}" destId="{7B3C5A6E-C735-40B6-B261-AB5FF8D965B2}"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9C97-895F-4D61-9544-7BDF7B0620A8}" type="doc">
      <dgm:prSet loTypeId="urn:microsoft.com/office/officeart/2005/8/layout/hList2" loCatId="relationship" qsTypeId="urn:microsoft.com/office/officeart/2005/8/quickstyle/simple1" qsCatId="simple" csTypeId="urn:microsoft.com/office/officeart/2005/8/colors/colorful2" csCatId="colorful" phldr="1"/>
      <dgm:spPr/>
      <dgm:t>
        <a:bodyPr/>
        <a:lstStyle/>
        <a:p>
          <a:endParaRPr lang="en-GB"/>
        </a:p>
      </dgm:t>
    </dgm:pt>
    <dgm:pt modelId="{3FD3758F-D0E8-4A3D-8C9C-F043982C3207}">
      <dgm:prSet phldrT="[Text]"/>
      <dgm:spPr>
        <a:solidFill>
          <a:schemeClr val="bg2">
            <a:lumMod val="75000"/>
          </a:schemeClr>
        </a:solidFill>
      </dgm:spPr>
      <dgm:t>
        <a:bodyPr/>
        <a:lstStyle/>
        <a:p>
          <a:r>
            <a:rPr lang="en-GB" dirty="0"/>
            <a:t>Admin</a:t>
          </a:r>
        </a:p>
      </dgm:t>
    </dgm:pt>
    <dgm:pt modelId="{64E02413-A351-4266-A718-C33922C11543}" type="parTrans" cxnId="{8C4F4239-B528-46F5-92DD-F632788BC847}">
      <dgm:prSet/>
      <dgm:spPr/>
      <dgm:t>
        <a:bodyPr/>
        <a:lstStyle/>
        <a:p>
          <a:endParaRPr lang="en-GB"/>
        </a:p>
      </dgm:t>
    </dgm:pt>
    <dgm:pt modelId="{482E872E-86E1-446C-9E96-BB2CA1936955}" type="sibTrans" cxnId="{8C4F4239-B528-46F5-92DD-F632788BC847}">
      <dgm:prSet/>
      <dgm:spPr/>
      <dgm:t>
        <a:bodyPr/>
        <a:lstStyle/>
        <a:p>
          <a:endParaRPr lang="en-GB"/>
        </a:p>
      </dgm:t>
    </dgm:pt>
    <dgm:pt modelId="{5DD5AE2E-1057-4024-882B-2DB6269F2BE5}">
      <dgm:prSet phldrT="[Text]"/>
      <dgm:spPr/>
      <dgm:t>
        <a:bodyPr/>
        <a:lstStyle/>
        <a:p>
          <a:r>
            <a:rPr lang="en-GB" dirty="0"/>
            <a:t>Approve Student Registrations</a:t>
          </a:r>
        </a:p>
      </dgm:t>
    </dgm:pt>
    <dgm:pt modelId="{A21B466D-3810-4FDE-ADCA-3CA0D04B2A26}" type="parTrans" cxnId="{83FF1100-2A7C-4EAC-B55E-1EB190A748D9}">
      <dgm:prSet/>
      <dgm:spPr/>
      <dgm:t>
        <a:bodyPr/>
        <a:lstStyle/>
        <a:p>
          <a:endParaRPr lang="en-GB"/>
        </a:p>
      </dgm:t>
    </dgm:pt>
    <dgm:pt modelId="{0F1E318A-61BD-4DA7-9E2B-2F8A92C9CF08}" type="sibTrans" cxnId="{83FF1100-2A7C-4EAC-B55E-1EB190A748D9}">
      <dgm:prSet/>
      <dgm:spPr/>
      <dgm:t>
        <a:bodyPr/>
        <a:lstStyle/>
        <a:p>
          <a:endParaRPr lang="en-GB"/>
        </a:p>
      </dgm:t>
    </dgm:pt>
    <dgm:pt modelId="{01F6172E-D463-4112-AE96-06C63118F38E}">
      <dgm:prSet phldrT="[Text]"/>
      <dgm:spPr/>
      <dgm:t>
        <a:bodyPr/>
        <a:lstStyle/>
        <a:p>
          <a:r>
            <a:rPr lang="en-GB" dirty="0"/>
            <a:t>Add Teachers</a:t>
          </a:r>
        </a:p>
      </dgm:t>
    </dgm:pt>
    <dgm:pt modelId="{C067B33A-D5FA-4A44-A804-0D7F927956D9}" type="parTrans" cxnId="{57D6645E-FBAA-4A82-91A3-A5C01D139055}">
      <dgm:prSet/>
      <dgm:spPr/>
      <dgm:t>
        <a:bodyPr/>
        <a:lstStyle/>
        <a:p>
          <a:endParaRPr lang="en-GB"/>
        </a:p>
      </dgm:t>
    </dgm:pt>
    <dgm:pt modelId="{E0882574-1CF3-48EB-B9A2-9E87EC94EAAD}" type="sibTrans" cxnId="{57D6645E-FBAA-4A82-91A3-A5C01D139055}">
      <dgm:prSet/>
      <dgm:spPr/>
      <dgm:t>
        <a:bodyPr/>
        <a:lstStyle/>
        <a:p>
          <a:endParaRPr lang="en-GB"/>
        </a:p>
      </dgm:t>
    </dgm:pt>
    <dgm:pt modelId="{08ED759C-189F-4685-A347-08A6F04DBB2A}">
      <dgm:prSet phldrT="[Text]"/>
      <dgm:spPr>
        <a:solidFill>
          <a:srgbClr val="00B050"/>
        </a:solidFill>
      </dgm:spPr>
      <dgm:t>
        <a:bodyPr/>
        <a:lstStyle/>
        <a:p>
          <a:r>
            <a:rPr lang="en-GB" dirty="0"/>
            <a:t>Teacher</a:t>
          </a:r>
        </a:p>
      </dgm:t>
    </dgm:pt>
    <dgm:pt modelId="{3FD0878D-4157-4607-8E31-9B5D1FCF92DF}" type="parTrans" cxnId="{687E727E-DA98-4222-B751-45BC4A315D36}">
      <dgm:prSet/>
      <dgm:spPr/>
      <dgm:t>
        <a:bodyPr/>
        <a:lstStyle/>
        <a:p>
          <a:endParaRPr lang="en-GB"/>
        </a:p>
      </dgm:t>
    </dgm:pt>
    <dgm:pt modelId="{1D56A014-B237-4FDD-976A-96E86D0244C3}" type="sibTrans" cxnId="{687E727E-DA98-4222-B751-45BC4A315D36}">
      <dgm:prSet/>
      <dgm:spPr/>
      <dgm:t>
        <a:bodyPr/>
        <a:lstStyle/>
        <a:p>
          <a:endParaRPr lang="en-GB"/>
        </a:p>
      </dgm:t>
    </dgm:pt>
    <dgm:pt modelId="{0CCF0870-98DE-49B7-B1EA-04A906A35593}">
      <dgm:prSet phldrT="[Text]"/>
      <dgm:spPr/>
      <dgm:t>
        <a:bodyPr/>
        <a:lstStyle/>
        <a:p>
          <a:r>
            <a:rPr lang="en-GB" dirty="0"/>
            <a:t>Post Teaching Material</a:t>
          </a:r>
        </a:p>
      </dgm:t>
    </dgm:pt>
    <dgm:pt modelId="{35B2B2EB-6E26-42C3-88BF-FE883C393811}" type="parTrans" cxnId="{5C2CDFED-A695-4D09-8894-2EF3A09ADD5E}">
      <dgm:prSet/>
      <dgm:spPr/>
      <dgm:t>
        <a:bodyPr/>
        <a:lstStyle/>
        <a:p>
          <a:endParaRPr lang="en-GB"/>
        </a:p>
      </dgm:t>
    </dgm:pt>
    <dgm:pt modelId="{1D1627B2-70C3-4687-A97B-454BE0270D2E}" type="sibTrans" cxnId="{5C2CDFED-A695-4D09-8894-2EF3A09ADD5E}">
      <dgm:prSet/>
      <dgm:spPr/>
      <dgm:t>
        <a:bodyPr/>
        <a:lstStyle/>
        <a:p>
          <a:endParaRPr lang="en-GB"/>
        </a:p>
      </dgm:t>
    </dgm:pt>
    <dgm:pt modelId="{FDE84CBD-5FAE-4A5E-8DB1-C33AFAD84B3A}">
      <dgm:prSet phldrT="[Text]"/>
      <dgm:spPr/>
      <dgm:t>
        <a:bodyPr/>
        <a:lstStyle/>
        <a:p>
          <a:r>
            <a:rPr lang="en-GB" dirty="0"/>
            <a:t>Respond to </a:t>
          </a:r>
          <a:r>
            <a:rPr lang="en-GB" dirty="0">
              <a:latin typeface="Segoe UI"/>
            </a:rPr>
            <a:t>Students</a:t>
          </a:r>
          <a:r>
            <a:rPr lang="en-GB" dirty="0"/>
            <a:t> Queries</a:t>
          </a:r>
        </a:p>
      </dgm:t>
    </dgm:pt>
    <dgm:pt modelId="{925FEA4C-4E2B-4FD6-ADC2-9B57BD2887CE}" type="parTrans" cxnId="{9E989EAD-5569-4C36-8011-298A5309705E}">
      <dgm:prSet/>
      <dgm:spPr/>
      <dgm:t>
        <a:bodyPr/>
        <a:lstStyle/>
        <a:p>
          <a:endParaRPr lang="en-GB"/>
        </a:p>
      </dgm:t>
    </dgm:pt>
    <dgm:pt modelId="{25263517-78F9-4A78-809C-A748A6C68F9B}" type="sibTrans" cxnId="{9E989EAD-5569-4C36-8011-298A5309705E}">
      <dgm:prSet/>
      <dgm:spPr/>
      <dgm:t>
        <a:bodyPr/>
        <a:lstStyle/>
        <a:p>
          <a:endParaRPr lang="en-GB"/>
        </a:p>
      </dgm:t>
    </dgm:pt>
    <dgm:pt modelId="{A92B0B70-8F8F-4762-B704-225FDCF8DC55}">
      <dgm:prSet phldrT="[Text]"/>
      <dgm:spPr>
        <a:solidFill>
          <a:schemeClr val="accent4">
            <a:lumMod val="75000"/>
          </a:schemeClr>
        </a:solidFill>
      </dgm:spPr>
      <dgm:t>
        <a:bodyPr/>
        <a:lstStyle/>
        <a:p>
          <a:r>
            <a:rPr lang="en-GB" dirty="0"/>
            <a:t>Student</a:t>
          </a:r>
        </a:p>
      </dgm:t>
    </dgm:pt>
    <dgm:pt modelId="{3EFBCAFC-45B8-47EC-A70B-49A041160B70}" type="parTrans" cxnId="{E3E53E06-4AEA-4100-8AED-06C127724ACF}">
      <dgm:prSet/>
      <dgm:spPr/>
      <dgm:t>
        <a:bodyPr/>
        <a:lstStyle/>
        <a:p>
          <a:endParaRPr lang="en-GB"/>
        </a:p>
      </dgm:t>
    </dgm:pt>
    <dgm:pt modelId="{D2D64D45-A9EF-4D7E-9706-09BD4076C27B}" type="sibTrans" cxnId="{E3E53E06-4AEA-4100-8AED-06C127724ACF}">
      <dgm:prSet/>
      <dgm:spPr/>
      <dgm:t>
        <a:bodyPr/>
        <a:lstStyle/>
        <a:p>
          <a:endParaRPr lang="en-GB"/>
        </a:p>
      </dgm:t>
    </dgm:pt>
    <dgm:pt modelId="{4F055A40-BEBF-4A22-B865-EB1006EC1DCF}">
      <dgm:prSet phldrT="[Text]"/>
      <dgm:spPr>
        <a:solidFill>
          <a:schemeClr val="accent1">
            <a:lumMod val="75000"/>
          </a:schemeClr>
        </a:solidFill>
      </dgm:spPr>
      <dgm:t>
        <a:bodyPr/>
        <a:lstStyle/>
        <a:p>
          <a:pPr rtl="0"/>
          <a:r>
            <a:rPr lang="en-GB" dirty="0"/>
            <a:t>Register </a:t>
          </a:r>
          <a:r>
            <a:rPr lang="en-GB" dirty="0">
              <a:latin typeface="Segoe UI"/>
            </a:rPr>
            <a:t>in System</a:t>
          </a:r>
          <a:endParaRPr lang="en-GB" dirty="0"/>
        </a:p>
      </dgm:t>
    </dgm:pt>
    <dgm:pt modelId="{2F9F8D79-1613-4B8E-A1DE-DA9C2F271E33}" type="parTrans" cxnId="{25BC1C80-CA1F-40A6-B5B9-F060A3019157}">
      <dgm:prSet/>
      <dgm:spPr/>
      <dgm:t>
        <a:bodyPr/>
        <a:lstStyle/>
        <a:p>
          <a:endParaRPr lang="en-GB"/>
        </a:p>
      </dgm:t>
    </dgm:pt>
    <dgm:pt modelId="{08F0AA1C-FCBC-4311-A206-25259523B0BB}" type="sibTrans" cxnId="{25BC1C80-CA1F-40A6-B5B9-F060A3019157}">
      <dgm:prSet/>
      <dgm:spPr/>
      <dgm:t>
        <a:bodyPr/>
        <a:lstStyle/>
        <a:p>
          <a:endParaRPr lang="en-GB"/>
        </a:p>
      </dgm:t>
    </dgm:pt>
    <dgm:pt modelId="{33FD2810-9B54-4DBF-BA26-9A8A6E1F6611}">
      <dgm:prSet phldrT="[Text]"/>
      <dgm:spPr>
        <a:solidFill>
          <a:schemeClr val="accent1">
            <a:lumMod val="75000"/>
          </a:schemeClr>
        </a:solidFill>
      </dgm:spPr>
      <dgm:t>
        <a:bodyPr/>
        <a:lstStyle/>
        <a:p>
          <a:r>
            <a:rPr lang="en-GB" dirty="0">
              <a:latin typeface="Segoe UI"/>
            </a:rPr>
            <a:t>Observe</a:t>
          </a:r>
          <a:r>
            <a:rPr lang="en-GB" dirty="0"/>
            <a:t> Learning Material</a:t>
          </a:r>
        </a:p>
      </dgm:t>
    </dgm:pt>
    <dgm:pt modelId="{90AF93C3-ED54-4953-8A34-032F239BF6E9}" type="parTrans" cxnId="{A34AFB82-2AED-467B-B804-436CD759EEC1}">
      <dgm:prSet/>
      <dgm:spPr/>
      <dgm:t>
        <a:bodyPr/>
        <a:lstStyle/>
        <a:p>
          <a:endParaRPr lang="en-GB"/>
        </a:p>
      </dgm:t>
    </dgm:pt>
    <dgm:pt modelId="{D06C9AB4-B864-4154-BBEE-B60722D6C7E4}" type="sibTrans" cxnId="{A34AFB82-2AED-467B-B804-436CD759EEC1}">
      <dgm:prSet/>
      <dgm:spPr/>
      <dgm:t>
        <a:bodyPr/>
        <a:lstStyle/>
        <a:p>
          <a:endParaRPr lang="en-GB"/>
        </a:p>
      </dgm:t>
    </dgm:pt>
    <dgm:pt modelId="{F2977404-C44D-4E1C-83C2-D27EFA484CE6}">
      <dgm:prSet phldrT="[Text]"/>
      <dgm:spPr/>
      <dgm:t>
        <a:bodyPr/>
        <a:lstStyle/>
        <a:p>
          <a:r>
            <a:rPr lang="en-GB" dirty="0"/>
            <a:t>Add Subjects</a:t>
          </a:r>
        </a:p>
      </dgm:t>
    </dgm:pt>
    <dgm:pt modelId="{CE996CD6-67E0-4210-A4BB-CD1F799AB32D}" type="parTrans" cxnId="{BCCD207E-A035-45FC-A20F-E9E370967062}">
      <dgm:prSet/>
      <dgm:spPr/>
      <dgm:t>
        <a:bodyPr/>
        <a:lstStyle/>
        <a:p>
          <a:endParaRPr lang="en-GB"/>
        </a:p>
      </dgm:t>
    </dgm:pt>
    <dgm:pt modelId="{0E9C88F0-DA64-46DA-824F-B6F80DB047E3}" type="sibTrans" cxnId="{BCCD207E-A035-45FC-A20F-E9E370967062}">
      <dgm:prSet/>
      <dgm:spPr/>
      <dgm:t>
        <a:bodyPr/>
        <a:lstStyle/>
        <a:p>
          <a:endParaRPr lang="en-GB"/>
        </a:p>
      </dgm:t>
    </dgm:pt>
    <dgm:pt modelId="{695C967A-C144-4E94-A9AB-C5337A14DF54}">
      <dgm:prSet phldrT="[Text]"/>
      <dgm:spPr/>
      <dgm:t>
        <a:bodyPr/>
        <a:lstStyle/>
        <a:p>
          <a:r>
            <a:rPr lang="en-GB" dirty="0"/>
            <a:t>Assign Subjects</a:t>
          </a:r>
        </a:p>
      </dgm:t>
    </dgm:pt>
    <dgm:pt modelId="{50ED4C34-30C1-4F83-A263-4A38D55BEF60}" type="parTrans" cxnId="{77141EE8-E222-47CD-95F8-AB0E3D9B4368}">
      <dgm:prSet/>
      <dgm:spPr/>
      <dgm:t>
        <a:bodyPr/>
        <a:lstStyle/>
        <a:p>
          <a:endParaRPr lang="en-GB"/>
        </a:p>
      </dgm:t>
    </dgm:pt>
    <dgm:pt modelId="{8F7192C5-EF2E-4547-BC7B-19C06422BE49}" type="sibTrans" cxnId="{77141EE8-E222-47CD-95F8-AB0E3D9B4368}">
      <dgm:prSet/>
      <dgm:spPr/>
      <dgm:t>
        <a:bodyPr/>
        <a:lstStyle/>
        <a:p>
          <a:endParaRPr lang="en-GB"/>
        </a:p>
      </dgm:t>
    </dgm:pt>
    <dgm:pt modelId="{AD2DA16E-1A57-4DAC-88A6-C2DE647B5D3A}">
      <dgm:prSet phldrT="[Text]"/>
      <dgm:spPr/>
      <dgm:t>
        <a:bodyPr/>
        <a:lstStyle/>
        <a:p>
          <a:r>
            <a:rPr lang="en-GB" dirty="0"/>
            <a:t>Manage Database</a:t>
          </a:r>
        </a:p>
      </dgm:t>
    </dgm:pt>
    <dgm:pt modelId="{2F79FFDC-4080-4DA5-809C-EBFCB965E1CD}" type="parTrans" cxnId="{2F4A4B5F-3A8B-4E6B-8E36-B9C75C765143}">
      <dgm:prSet/>
      <dgm:spPr/>
      <dgm:t>
        <a:bodyPr/>
        <a:lstStyle/>
        <a:p>
          <a:endParaRPr lang="en-GB"/>
        </a:p>
      </dgm:t>
    </dgm:pt>
    <dgm:pt modelId="{973E5353-D64C-48BB-A0C0-97AF94AAAA61}" type="sibTrans" cxnId="{2F4A4B5F-3A8B-4E6B-8E36-B9C75C765143}">
      <dgm:prSet/>
      <dgm:spPr/>
      <dgm:t>
        <a:bodyPr/>
        <a:lstStyle/>
        <a:p>
          <a:endParaRPr lang="en-GB"/>
        </a:p>
      </dgm:t>
    </dgm:pt>
    <dgm:pt modelId="{DDEAF791-1F7A-4759-80CF-07C227968AF8}">
      <dgm:prSet phldrT="[Text]"/>
      <dgm:spPr/>
      <dgm:t>
        <a:bodyPr/>
        <a:lstStyle/>
        <a:p>
          <a:r>
            <a:rPr lang="en-GB" dirty="0"/>
            <a:t>Manage Students</a:t>
          </a:r>
        </a:p>
      </dgm:t>
    </dgm:pt>
    <dgm:pt modelId="{72029EE8-A579-48F2-8482-60D6157048C5}" type="parTrans" cxnId="{E555547B-5335-40D0-A8E6-51AB68CBBB1B}">
      <dgm:prSet/>
      <dgm:spPr/>
      <dgm:t>
        <a:bodyPr/>
        <a:lstStyle/>
        <a:p>
          <a:endParaRPr lang="en-GB"/>
        </a:p>
      </dgm:t>
    </dgm:pt>
    <dgm:pt modelId="{CA38FEF8-9972-4429-9D87-DC2D6E82A02B}" type="sibTrans" cxnId="{E555547B-5335-40D0-A8E6-51AB68CBBB1B}">
      <dgm:prSet/>
      <dgm:spPr/>
      <dgm:t>
        <a:bodyPr/>
        <a:lstStyle/>
        <a:p>
          <a:endParaRPr lang="en-GB"/>
        </a:p>
      </dgm:t>
    </dgm:pt>
    <dgm:pt modelId="{CAEEE019-C387-4804-BABF-6729D1910BEE}">
      <dgm:prSet phldrT="[Text]"/>
      <dgm:spPr>
        <a:solidFill>
          <a:schemeClr val="accent1">
            <a:lumMod val="75000"/>
          </a:schemeClr>
        </a:solidFill>
      </dgm:spPr>
      <dgm:t>
        <a:bodyPr/>
        <a:lstStyle/>
        <a:p>
          <a:r>
            <a:rPr lang="en-GB" dirty="0"/>
            <a:t>Post Queries</a:t>
          </a:r>
        </a:p>
      </dgm:t>
    </dgm:pt>
    <dgm:pt modelId="{E8935087-B19E-450F-869C-4037ACEE673D}" type="parTrans" cxnId="{0C646103-1097-4B89-AE7B-C9ACB171A47B}">
      <dgm:prSet/>
      <dgm:spPr/>
      <dgm:t>
        <a:bodyPr/>
        <a:lstStyle/>
        <a:p>
          <a:endParaRPr lang="en-GB"/>
        </a:p>
      </dgm:t>
    </dgm:pt>
    <dgm:pt modelId="{89DD428C-C146-4625-83F6-DE4351D00A7A}" type="sibTrans" cxnId="{0C646103-1097-4B89-AE7B-C9ACB171A47B}">
      <dgm:prSet/>
      <dgm:spPr/>
      <dgm:t>
        <a:bodyPr/>
        <a:lstStyle/>
        <a:p>
          <a:endParaRPr lang="en-GB"/>
        </a:p>
      </dgm:t>
    </dgm:pt>
    <dgm:pt modelId="{D28A7A46-BB4E-49A1-8961-249A317DB062}">
      <dgm:prSet phldr="0"/>
      <dgm:spPr/>
      <dgm:t>
        <a:bodyPr/>
        <a:lstStyle/>
        <a:p>
          <a:pPr rtl="0"/>
          <a:r>
            <a:rPr lang="en-GB" dirty="0">
              <a:latin typeface="Segoe UI"/>
            </a:rPr>
            <a:t>Request for a Course</a:t>
          </a:r>
        </a:p>
      </dgm:t>
    </dgm:pt>
    <dgm:pt modelId="{4D68031A-4B91-4AC7-A0AA-6E7EF9A7A393}" type="parTrans" cxnId="{6C0B2301-D23E-4AEB-828F-513215DCE716}">
      <dgm:prSet/>
      <dgm:spPr/>
      <dgm:t>
        <a:bodyPr/>
        <a:lstStyle/>
        <a:p>
          <a:endParaRPr lang="en-GB"/>
        </a:p>
      </dgm:t>
    </dgm:pt>
    <dgm:pt modelId="{090465CA-7C39-4BF1-AE25-E0BB8D6DBDF1}" type="sibTrans" cxnId="{6C0B2301-D23E-4AEB-828F-513215DCE716}">
      <dgm:prSet/>
      <dgm:spPr/>
      <dgm:t>
        <a:bodyPr/>
        <a:lstStyle/>
        <a:p>
          <a:endParaRPr lang="en-GB"/>
        </a:p>
      </dgm:t>
    </dgm:pt>
    <dgm:pt modelId="{EE9F5768-49CF-4221-B90C-E823283188D7}" type="pres">
      <dgm:prSet presAssocID="{6EF09C97-895F-4D61-9544-7BDF7B0620A8}" presName="linearFlow" presStyleCnt="0">
        <dgm:presLayoutVars>
          <dgm:dir/>
          <dgm:animLvl val="lvl"/>
          <dgm:resizeHandles/>
        </dgm:presLayoutVars>
      </dgm:prSet>
      <dgm:spPr/>
    </dgm:pt>
    <dgm:pt modelId="{E54A75F1-32E9-41A7-8FDB-6643CDFC0944}" type="pres">
      <dgm:prSet presAssocID="{3FD3758F-D0E8-4A3D-8C9C-F043982C3207}" presName="compositeNode" presStyleCnt="0">
        <dgm:presLayoutVars>
          <dgm:bulletEnabled val="1"/>
        </dgm:presLayoutVars>
      </dgm:prSet>
      <dgm:spPr/>
    </dgm:pt>
    <dgm:pt modelId="{E0900F57-A3E2-4589-A324-656E9B979B86}" type="pres">
      <dgm:prSet presAssocID="{3FD3758F-D0E8-4A3D-8C9C-F043982C3207}" presName="image" presStyleLbl="fgImgPlace1" presStyleIdx="0" presStyleCnt="3" custLinFactNeighborY="-111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male with solid fill">
            <a:hlinkClick xmlns:r="http://schemas.openxmlformats.org/officeDocument/2006/relationships" r:id="rId3" action="ppaction://hlinksldjump"/>
          </dgm14:cNvPr>
        </a:ext>
      </dgm:extLst>
    </dgm:pt>
    <dgm:pt modelId="{F60E2562-A363-4A83-8887-4D8CEBD93FA0}" type="pres">
      <dgm:prSet presAssocID="{3FD3758F-D0E8-4A3D-8C9C-F043982C3207}" presName="childNode" presStyleLbl="node1" presStyleIdx="0" presStyleCnt="3">
        <dgm:presLayoutVars>
          <dgm:bulletEnabled val="1"/>
        </dgm:presLayoutVars>
      </dgm:prSet>
      <dgm:spPr/>
    </dgm:pt>
    <dgm:pt modelId="{29460A3A-D600-4660-948E-F415C2AF10C8}" type="pres">
      <dgm:prSet presAssocID="{3FD3758F-D0E8-4A3D-8C9C-F043982C3207}" presName="parentNode" presStyleLbl="revTx" presStyleIdx="0" presStyleCnt="3">
        <dgm:presLayoutVars>
          <dgm:chMax val="0"/>
          <dgm:bulletEnabled val="1"/>
        </dgm:presLayoutVars>
      </dgm:prSet>
      <dgm:spPr/>
    </dgm:pt>
    <dgm:pt modelId="{B87602BB-C590-43C1-B1FB-B2E9682A1B02}" type="pres">
      <dgm:prSet presAssocID="{482E872E-86E1-446C-9E96-BB2CA1936955}" presName="sibTrans" presStyleCnt="0"/>
      <dgm:spPr/>
    </dgm:pt>
    <dgm:pt modelId="{7DCB11E0-C1E1-4E83-9CAA-F72D9E3D0D3F}" type="pres">
      <dgm:prSet presAssocID="{08ED759C-189F-4685-A347-08A6F04DBB2A}" presName="compositeNode" presStyleCnt="0">
        <dgm:presLayoutVars>
          <dgm:bulletEnabled val="1"/>
        </dgm:presLayoutVars>
      </dgm:prSet>
      <dgm:spPr/>
    </dgm:pt>
    <dgm:pt modelId="{506392E5-C260-44AC-8505-21BD6E96E353}" type="pres">
      <dgm:prSet presAssocID="{08ED759C-189F-4685-A347-08A6F04DBB2A}" presName="image" presStyleLbl="fgImgPlac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Classroom with solid fill">
            <a:hlinkClick xmlns:r="http://schemas.openxmlformats.org/officeDocument/2006/relationships" r:id="rId6" action="ppaction://hlinksldjump"/>
          </dgm14:cNvPr>
        </a:ext>
      </dgm:extLst>
    </dgm:pt>
    <dgm:pt modelId="{8D417A09-5CA1-48BB-897F-84EF274C1494}" type="pres">
      <dgm:prSet presAssocID="{08ED759C-189F-4685-A347-08A6F04DBB2A}" presName="childNode" presStyleLbl="node1" presStyleIdx="1" presStyleCnt="3">
        <dgm:presLayoutVars>
          <dgm:bulletEnabled val="1"/>
        </dgm:presLayoutVars>
      </dgm:prSet>
      <dgm:spPr/>
    </dgm:pt>
    <dgm:pt modelId="{36BBB843-BBF5-4405-8E8E-DA342B695C7B}" type="pres">
      <dgm:prSet presAssocID="{08ED759C-189F-4685-A347-08A6F04DBB2A}" presName="parentNode" presStyleLbl="revTx" presStyleIdx="1" presStyleCnt="3">
        <dgm:presLayoutVars>
          <dgm:chMax val="0"/>
          <dgm:bulletEnabled val="1"/>
        </dgm:presLayoutVars>
      </dgm:prSet>
      <dgm:spPr/>
    </dgm:pt>
    <dgm:pt modelId="{C4B2AC3A-7337-44C5-9876-32C0E675BC5C}" type="pres">
      <dgm:prSet presAssocID="{1D56A014-B237-4FDD-976A-96E86D0244C3}" presName="sibTrans" presStyleCnt="0"/>
      <dgm:spPr/>
    </dgm:pt>
    <dgm:pt modelId="{7F55B943-3973-4A7C-B629-0A69D66E2EE5}" type="pres">
      <dgm:prSet presAssocID="{A92B0B70-8F8F-4762-B704-225FDCF8DC55}" presName="compositeNode" presStyleCnt="0">
        <dgm:presLayoutVars>
          <dgm:bulletEnabled val="1"/>
        </dgm:presLayoutVars>
      </dgm:prSet>
      <dgm:spPr/>
    </dgm:pt>
    <dgm:pt modelId="{96ABE387-725F-4308-87C8-F9096E23392B}" type="pres">
      <dgm:prSet presAssocID="{A92B0B70-8F8F-4762-B704-225FDCF8DC55}" presName="image" presStyleLbl="fgImgPlac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raduation cap with solid fill">
            <a:hlinkClick xmlns:r="http://schemas.openxmlformats.org/officeDocument/2006/relationships" r:id="rId9" action="ppaction://hlinksldjump"/>
          </dgm14:cNvPr>
        </a:ext>
      </dgm:extLst>
    </dgm:pt>
    <dgm:pt modelId="{C1142290-8D60-49F6-B888-17BAA3DED200}" type="pres">
      <dgm:prSet presAssocID="{A92B0B70-8F8F-4762-B704-225FDCF8DC55}" presName="childNode" presStyleLbl="node1" presStyleIdx="2" presStyleCnt="3">
        <dgm:presLayoutVars>
          <dgm:bulletEnabled val="1"/>
        </dgm:presLayoutVars>
      </dgm:prSet>
      <dgm:spPr/>
    </dgm:pt>
    <dgm:pt modelId="{6C005E95-A25E-44FB-9AA2-0EE2FF422A60}" type="pres">
      <dgm:prSet presAssocID="{A92B0B70-8F8F-4762-B704-225FDCF8DC55}" presName="parentNode" presStyleLbl="revTx" presStyleIdx="2" presStyleCnt="3">
        <dgm:presLayoutVars>
          <dgm:chMax val="0"/>
          <dgm:bulletEnabled val="1"/>
        </dgm:presLayoutVars>
      </dgm:prSet>
      <dgm:spPr/>
    </dgm:pt>
  </dgm:ptLst>
  <dgm:cxnLst>
    <dgm:cxn modelId="{83FF1100-2A7C-4EAC-B55E-1EB190A748D9}" srcId="{3FD3758F-D0E8-4A3D-8C9C-F043982C3207}" destId="{5DD5AE2E-1057-4024-882B-2DB6269F2BE5}" srcOrd="0" destOrd="0" parTransId="{A21B466D-3810-4FDE-ADCA-3CA0D04B2A26}" sibTransId="{0F1E318A-61BD-4DA7-9E2B-2F8A92C9CF08}"/>
    <dgm:cxn modelId="{6C0B2301-D23E-4AEB-828F-513215DCE716}" srcId="{A92B0B70-8F8F-4762-B704-225FDCF8DC55}" destId="{D28A7A46-BB4E-49A1-8961-249A317DB062}" srcOrd="1" destOrd="0" parTransId="{4D68031A-4B91-4AC7-A0AA-6E7EF9A7A393}" sibTransId="{090465CA-7C39-4BF1-AE25-E0BB8D6DBDF1}"/>
    <dgm:cxn modelId="{0C646103-1097-4B89-AE7B-C9ACB171A47B}" srcId="{A92B0B70-8F8F-4762-B704-225FDCF8DC55}" destId="{CAEEE019-C387-4804-BABF-6729D1910BEE}" srcOrd="3" destOrd="0" parTransId="{E8935087-B19E-450F-869C-4037ACEE673D}" sibTransId="{89DD428C-C146-4625-83F6-DE4351D00A7A}"/>
    <dgm:cxn modelId="{E3E53E06-4AEA-4100-8AED-06C127724ACF}" srcId="{6EF09C97-895F-4D61-9544-7BDF7B0620A8}" destId="{A92B0B70-8F8F-4762-B704-225FDCF8DC55}" srcOrd="2" destOrd="0" parTransId="{3EFBCAFC-45B8-47EC-A70B-49A041160B70}" sibTransId="{D2D64D45-A9EF-4D7E-9706-09BD4076C27B}"/>
    <dgm:cxn modelId="{4949001C-DF22-4C4C-9106-68FFF8E06B25}" type="presOf" srcId="{3FD3758F-D0E8-4A3D-8C9C-F043982C3207}" destId="{29460A3A-D600-4660-948E-F415C2AF10C8}" srcOrd="0" destOrd="0" presId="urn:microsoft.com/office/officeart/2005/8/layout/hList2"/>
    <dgm:cxn modelId="{A862DC1E-3308-4365-9496-AB287D3CB672}" type="presOf" srcId="{AD2DA16E-1A57-4DAC-88A6-C2DE647B5D3A}" destId="{F60E2562-A363-4A83-8887-4D8CEBD93FA0}" srcOrd="0" destOrd="4" presId="urn:microsoft.com/office/officeart/2005/8/layout/hList2"/>
    <dgm:cxn modelId="{8C4F4239-B528-46F5-92DD-F632788BC847}" srcId="{6EF09C97-895F-4D61-9544-7BDF7B0620A8}" destId="{3FD3758F-D0E8-4A3D-8C9C-F043982C3207}" srcOrd="0" destOrd="0" parTransId="{64E02413-A351-4266-A718-C33922C11543}" sibTransId="{482E872E-86E1-446C-9E96-BB2CA1936955}"/>
    <dgm:cxn modelId="{57D6645E-FBAA-4A82-91A3-A5C01D139055}" srcId="{3FD3758F-D0E8-4A3D-8C9C-F043982C3207}" destId="{01F6172E-D463-4112-AE96-06C63118F38E}" srcOrd="1" destOrd="0" parTransId="{C067B33A-D5FA-4A44-A804-0D7F927956D9}" sibTransId="{E0882574-1CF3-48EB-B9A2-9E87EC94EAAD}"/>
    <dgm:cxn modelId="{2F4A4B5F-3A8B-4E6B-8E36-B9C75C765143}" srcId="{3FD3758F-D0E8-4A3D-8C9C-F043982C3207}" destId="{AD2DA16E-1A57-4DAC-88A6-C2DE647B5D3A}" srcOrd="4" destOrd="0" parTransId="{2F79FFDC-4080-4DA5-809C-EBFCB965E1CD}" sibTransId="{973E5353-D64C-48BB-A0C0-97AF94AAAA61}"/>
    <dgm:cxn modelId="{ECA2B343-28CA-4EB0-8596-4F5F579019CC}" type="presOf" srcId="{FDE84CBD-5FAE-4A5E-8DB1-C33AFAD84B3A}" destId="{8D417A09-5CA1-48BB-897F-84EF274C1494}" srcOrd="0" destOrd="2" presId="urn:microsoft.com/office/officeart/2005/8/layout/hList2"/>
    <dgm:cxn modelId="{3FB4CC47-D911-4193-B236-708E7ABB3149}" type="presOf" srcId="{08ED759C-189F-4685-A347-08A6F04DBB2A}" destId="{36BBB843-BBF5-4405-8E8E-DA342B695C7B}" srcOrd="0" destOrd="0" presId="urn:microsoft.com/office/officeart/2005/8/layout/hList2"/>
    <dgm:cxn modelId="{40A1C168-88BE-48C0-87BF-22C32EB56588}" type="presOf" srcId="{01F6172E-D463-4112-AE96-06C63118F38E}" destId="{F60E2562-A363-4A83-8887-4D8CEBD93FA0}" srcOrd="0" destOrd="1" presId="urn:microsoft.com/office/officeart/2005/8/layout/hList2"/>
    <dgm:cxn modelId="{40688569-FEBE-4F24-A534-B085472AAD45}" type="presOf" srcId="{695C967A-C144-4E94-A9AB-C5337A14DF54}" destId="{F60E2562-A363-4A83-8887-4D8CEBD93FA0}" srcOrd="0" destOrd="3" presId="urn:microsoft.com/office/officeart/2005/8/layout/hList2"/>
    <dgm:cxn modelId="{BF8E0D4E-A938-4C9F-A111-0FA4A8AC28CA}" type="presOf" srcId="{33FD2810-9B54-4DBF-BA26-9A8A6E1F6611}" destId="{C1142290-8D60-49F6-B888-17BAA3DED200}" srcOrd="0" destOrd="2" presId="urn:microsoft.com/office/officeart/2005/8/layout/hList2"/>
    <dgm:cxn modelId="{180D5678-5977-4FAC-A8EA-119AD2232283}" type="presOf" srcId="{6EF09C97-895F-4D61-9544-7BDF7B0620A8}" destId="{EE9F5768-49CF-4221-B90C-E823283188D7}" srcOrd="0" destOrd="0" presId="urn:microsoft.com/office/officeart/2005/8/layout/hList2"/>
    <dgm:cxn modelId="{E555547B-5335-40D0-A8E6-51AB68CBBB1B}" srcId="{08ED759C-189F-4685-A347-08A6F04DBB2A}" destId="{DDEAF791-1F7A-4759-80CF-07C227968AF8}" srcOrd="1" destOrd="0" parTransId="{72029EE8-A579-48F2-8482-60D6157048C5}" sibTransId="{CA38FEF8-9972-4429-9D87-DC2D6E82A02B}"/>
    <dgm:cxn modelId="{BCCD207E-A035-45FC-A20F-E9E370967062}" srcId="{3FD3758F-D0E8-4A3D-8C9C-F043982C3207}" destId="{F2977404-C44D-4E1C-83C2-D27EFA484CE6}" srcOrd="2" destOrd="0" parTransId="{CE996CD6-67E0-4210-A4BB-CD1F799AB32D}" sibTransId="{0E9C88F0-DA64-46DA-824F-B6F80DB047E3}"/>
    <dgm:cxn modelId="{687E727E-DA98-4222-B751-45BC4A315D36}" srcId="{6EF09C97-895F-4D61-9544-7BDF7B0620A8}" destId="{08ED759C-189F-4685-A347-08A6F04DBB2A}" srcOrd="1" destOrd="0" parTransId="{3FD0878D-4157-4607-8E31-9B5D1FCF92DF}" sibTransId="{1D56A014-B237-4FDD-976A-96E86D0244C3}"/>
    <dgm:cxn modelId="{25BC1C80-CA1F-40A6-B5B9-F060A3019157}" srcId="{A92B0B70-8F8F-4762-B704-225FDCF8DC55}" destId="{4F055A40-BEBF-4A22-B865-EB1006EC1DCF}" srcOrd="0" destOrd="0" parTransId="{2F9F8D79-1613-4B8E-A1DE-DA9C2F271E33}" sibTransId="{08F0AA1C-FCBC-4311-A206-25259523B0BB}"/>
    <dgm:cxn modelId="{A34AFB82-2AED-467B-B804-436CD759EEC1}" srcId="{A92B0B70-8F8F-4762-B704-225FDCF8DC55}" destId="{33FD2810-9B54-4DBF-BA26-9A8A6E1F6611}" srcOrd="2" destOrd="0" parTransId="{90AF93C3-ED54-4953-8A34-032F239BF6E9}" sibTransId="{D06C9AB4-B864-4154-BBEE-B60722D6C7E4}"/>
    <dgm:cxn modelId="{BF86669C-698B-4AFA-832D-D03F9DF31BF3}" type="presOf" srcId="{F2977404-C44D-4E1C-83C2-D27EFA484CE6}" destId="{F60E2562-A363-4A83-8887-4D8CEBD93FA0}" srcOrd="0" destOrd="2" presId="urn:microsoft.com/office/officeart/2005/8/layout/hList2"/>
    <dgm:cxn modelId="{D0A95EAD-4231-4C97-B92D-DB1B5583271C}" type="presOf" srcId="{CAEEE019-C387-4804-BABF-6729D1910BEE}" destId="{C1142290-8D60-49F6-B888-17BAA3DED200}" srcOrd="0" destOrd="3" presId="urn:microsoft.com/office/officeart/2005/8/layout/hList2"/>
    <dgm:cxn modelId="{9E989EAD-5569-4C36-8011-298A5309705E}" srcId="{08ED759C-189F-4685-A347-08A6F04DBB2A}" destId="{FDE84CBD-5FAE-4A5E-8DB1-C33AFAD84B3A}" srcOrd="2" destOrd="0" parTransId="{925FEA4C-4E2B-4FD6-ADC2-9B57BD2887CE}" sibTransId="{25263517-78F9-4A78-809C-A748A6C68F9B}"/>
    <dgm:cxn modelId="{6023B3B5-B767-41BC-9E3C-8FEC8962C420}" type="presOf" srcId="{5DD5AE2E-1057-4024-882B-2DB6269F2BE5}" destId="{F60E2562-A363-4A83-8887-4D8CEBD93FA0}" srcOrd="0" destOrd="0" presId="urn:microsoft.com/office/officeart/2005/8/layout/hList2"/>
    <dgm:cxn modelId="{E600F6C3-698D-4932-A0A6-52C9751436D3}" type="presOf" srcId="{D28A7A46-BB4E-49A1-8961-249A317DB062}" destId="{C1142290-8D60-49F6-B888-17BAA3DED200}" srcOrd="0" destOrd="1" presId="urn:microsoft.com/office/officeart/2005/8/layout/hList2"/>
    <dgm:cxn modelId="{5FE2BEDE-E6AC-4556-9C71-62E94FA0CC35}" type="presOf" srcId="{A92B0B70-8F8F-4762-B704-225FDCF8DC55}" destId="{6C005E95-A25E-44FB-9AA2-0EE2FF422A60}" srcOrd="0" destOrd="0" presId="urn:microsoft.com/office/officeart/2005/8/layout/hList2"/>
    <dgm:cxn modelId="{2128C3E5-5A83-492C-869F-4B9491259F2F}" type="presOf" srcId="{DDEAF791-1F7A-4759-80CF-07C227968AF8}" destId="{8D417A09-5CA1-48BB-897F-84EF274C1494}" srcOrd="0" destOrd="1" presId="urn:microsoft.com/office/officeart/2005/8/layout/hList2"/>
    <dgm:cxn modelId="{77141EE8-E222-47CD-95F8-AB0E3D9B4368}" srcId="{3FD3758F-D0E8-4A3D-8C9C-F043982C3207}" destId="{695C967A-C144-4E94-A9AB-C5337A14DF54}" srcOrd="3" destOrd="0" parTransId="{50ED4C34-30C1-4F83-A263-4A38D55BEF60}" sibTransId="{8F7192C5-EF2E-4547-BC7B-19C06422BE49}"/>
    <dgm:cxn modelId="{5C2CDFED-A695-4D09-8894-2EF3A09ADD5E}" srcId="{08ED759C-189F-4685-A347-08A6F04DBB2A}" destId="{0CCF0870-98DE-49B7-B1EA-04A906A35593}" srcOrd="0" destOrd="0" parTransId="{35B2B2EB-6E26-42C3-88BF-FE883C393811}" sibTransId="{1D1627B2-70C3-4687-A97B-454BE0270D2E}"/>
    <dgm:cxn modelId="{E65CD1EE-2DC7-4BB4-9B25-9D100B03C9F4}" type="presOf" srcId="{4F055A40-BEBF-4A22-B865-EB1006EC1DCF}" destId="{C1142290-8D60-49F6-B888-17BAA3DED200}" srcOrd="0" destOrd="0" presId="urn:microsoft.com/office/officeart/2005/8/layout/hList2"/>
    <dgm:cxn modelId="{CEA639F3-456F-4178-B9B9-6AB931E005DC}" type="presOf" srcId="{0CCF0870-98DE-49B7-B1EA-04A906A35593}" destId="{8D417A09-5CA1-48BB-897F-84EF274C1494}" srcOrd="0" destOrd="0" presId="urn:microsoft.com/office/officeart/2005/8/layout/hList2"/>
    <dgm:cxn modelId="{BEE00E3C-6E70-448D-B643-00F3DC2CE96E}" type="presParOf" srcId="{EE9F5768-49CF-4221-B90C-E823283188D7}" destId="{E54A75F1-32E9-41A7-8FDB-6643CDFC0944}" srcOrd="0" destOrd="0" presId="urn:microsoft.com/office/officeart/2005/8/layout/hList2"/>
    <dgm:cxn modelId="{21D23173-2BA7-48F8-8B65-FBC44B8632AD}" type="presParOf" srcId="{E54A75F1-32E9-41A7-8FDB-6643CDFC0944}" destId="{E0900F57-A3E2-4589-A324-656E9B979B86}" srcOrd="0" destOrd="0" presId="urn:microsoft.com/office/officeart/2005/8/layout/hList2"/>
    <dgm:cxn modelId="{36344C5C-2DAB-45F2-8126-C5372B649BCF}" type="presParOf" srcId="{E54A75F1-32E9-41A7-8FDB-6643CDFC0944}" destId="{F60E2562-A363-4A83-8887-4D8CEBD93FA0}" srcOrd="1" destOrd="0" presId="urn:microsoft.com/office/officeart/2005/8/layout/hList2"/>
    <dgm:cxn modelId="{5255D36A-08A9-4DD1-B3A2-E601B90F231E}" type="presParOf" srcId="{E54A75F1-32E9-41A7-8FDB-6643CDFC0944}" destId="{29460A3A-D600-4660-948E-F415C2AF10C8}" srcOrd="2" destOrd="0" presId="urn:microsoft.com/office/officeart/2005/8/layout/hList2"/>
    <dgm:cxn modelId="{5329F361-20F4-4DF8-8412-42A86991932F}" type="presParOf" srcId="{EE9F5768-49CF-4221-B90C-E823283188D7}" destId="{B87602BB-C590-43C1-B1FB-B2E9682A1B02}" srcOrd="1" destOrd="0" presId="urn:microsoft.com/office/officeart/2005/8/layout/hList2"/>
    <dgm:cxn modelId="{D89C44B1-7708-4B21-9A0D-370E737B4BAB}" type="presParOf" srcId="{EE9F5768-49CF-4221-B90C-E823283188D7}" destId="{7DCB11E0-C1E1-4E83-9CAA-F72D9E3D0D3F}" srcOrd="2" destOrd="0" presId="urn:microsoft.com/office/officeart/2005/8/layout/hList2"/>
    <dgm:cxn modelId="{B3FC87F8-6179-4222-B6FF-29EA170306C0}" type="presParOf" srcId="{7DCB11E0-C1E1-4E83-9CAA-F72D9E3D0D3F}" destId="{506392E5-C260-44AC-8505-21BD6E96E353}" srcOrd="0" destOrd="0" presId="urn:microsoft.com/office/officeart/2005/8/layout/hList2"/>
    <dgm:cxn modelId="{17AB9C19-DCDE-419A-82B0-E51F3882A3A8}" type="presParOf" srcId="{7DCB11E0-C1E1-4E83-9CAA-F72D9E3D0D3F}" destId="{8D417A09-5CA1-48BB-897F-84EF274C1494}" srcOrd="1" destOrd="0" presId="urn:microsoft.com/office/officeart/2005/8/layout/hList2"/>
    <dgm:cxn modelId="{57F1A405-A595-41EC-A3CB-2F7C05D9D2B8}" type="presParOf" srcId="{7DCB11E0-C1E1-4E83-9CAA-F72D9E3D0D3F}" destId="{36BBB843-BBF5-4405-8E8E-DA342B695C7B}" srcOrd="2" destOrd="0" presId="urn:microsoft.com/office/officeart/2005/8/layout/hList2"/>
    <dgm:cxn modelId="{6758ACAC-31A8-4D67-802F-23A48F3078C5}" type="presParOf" srcId="{EE9F5768-49CF-4221-B90C-E823283188D7}" destId="{C4B2AC3A-7337-44C5-9876-32C0E675BC5C}" srcOrd="3" destOrd="0" presId="urn:microsoft.com/office/officeart/2005/8/layout/hList2"/>
    <dgm:cxn modelId="{72B1FB5B-4A35-4711-AA98-AB9962088AA6}" type="presParOf" srcId="{EE9F5768-49CF-4221-B90C-E823283188D7}" destId="{7F55B943-3973-4A7C-B629-0A69D66E2EE5}" srcOrd="4" destOrd="0" presId="urn:microsoft.com/office/officeart/2005/8/layout/hList2"/>
    <dgm:cxn modelId="{A31AAB2D-FD25-4813-8051-812E87F9CCBA}" type="presParOf" srcId="{7F55B943-3973-4A7C-B629-0A69D66E2EE5}" destId="{96ABE387-725F-4308-87C8-F9096E23392B}" srcOrd="0" destOrd="0" presId="urn:microsoft.com/office/officeart/2005/8/layout/hList2"/>
    <dgm:cxn modelId="{99706F7E-7681-4CC0-A3DA-03259393BF62}" type="presParOf" srcId="{7F55B943-3973-4A7C-B629-0A69D66E2EE5}" destId="{C1142290-8D60-49F6-B888-17BAA3DED200}" srcOrd="1" destOrd="0" presId="urn:microsoft.com/office/officeart/2005/8/layout/hList2"/>
    <dgm:cxn modelId="{3345242C-E640-4062-8D02-CA6C0B4AAE22}" type="presParOf" srcId="{7F55B943-3973-4A7C-B629-0A69D66E2EE5}" destId="{6C005E95-A25E-44FB-9AA2-0EE2FF422A6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86692E-9A90-4F37-9FC3-32826CBA4D1D}" type="doc">
      <dgm:prSet loTypeId="urn:microsoft.com/office/officeart/2005/8/layout/balance1" loCatId="relationship" qsTypeId="urn:microsoft.com/office/officeart/2005/8/quickstyle/3d3" qsCatId="3D" csTypeId="urn:microsoft.com/office/officeart/2005/8/colors/colorful1" csCatId="colorful" phldr="1"/>
      <dgm:spPr/>
      <dgm:t>
        <a:bodyPr/>
        <a:lstStyle/>
        <a:p>
          <a:endParaRPr lang="en-GB"/>
        </a:p>
      </dgm:t>
    </dgm:pt>
    <dgm:pt modelId="{003A282C-EEAC-47E6-B2CD-7B30DFB508AB}">
      <dgm:prSet phldrT="[Text]"/>
      <dgm:spPr>
        <a:solidFill>
          <a:srgbClr val="0E2A47"/>
        </a:solidFill>
      </dgm:spPr>
      <dgm:t>
        <a:bodyPr/>
        <a:lstStyle/>
        <a:p>
          <a:r>
            <a:rPr lang="en-GB" dirty="0">
              <a:solidFill>
                <a:schemeClr val="tx1"/>
              </a:solidFill>
            </a:rPr>
            <a:t>Back End</a:t>
          </a:r>
        </a:p>
      </dgm:t>
    </dgm:pt>
    <dgm:pt modelId="{D6732A6C-ED43-4246-A915-C4B00A93D84F}" type="parTrans" cxnId="{1AB30580-7A75-4E05-BB1D-2416E8457C00}">
      <dgm:prSet/>
      <dgm:spPr/>
      <dgm:t>
        <a:bodyPr/>
        <a:lstStyle/>
        <a:p>
          <a:endParaRPr lang="en-GB"/>
        </a:p>
      </dgm:t>
    </dgm:pt>
    <dgm:pt modelId="{A28025C1-0F3D-42D4-928A-A346FA1D8877}" type="sibTrans" cxnId="{1AB30580-7A75-4E05-BB1D-2416E8457C00}">
      <dgm:prSet/>
      <dgm:spPr/>
      <dgm:t>
        <a:bodyPr/>
        <a:lstStyle/>
        <a:p>
          <a:endParaRPr lang="en-GB"/>
        </a:p>
      </dgm:t>
    </dgm:pt>
    <dgm:pt modelId="{D7536BC8-FC9F-4307-A623-8707057CFD14}">
      <dgm:prSet phldrT="[Text]"/>
      <dgm:spPr>
        <a:solidFill>
          <a:srgbClr val="A70A22"/>
        </a:solidFill>
      </dgm:spPr>
      <dgm:t>
        <a:bodyPr/>
        <a:lstStyle/>
        <a:p>
          <a:r>
            <a:rPr lang="en-GB" dirty="0">
              <a:solidFill>
                <a:schemeClr val="tx1"/>
              </a:solidFill>
            </a:rPr>
            <a:t>Front End</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C41BFBC4-25B6-4599-8D00-4B25146EC82B}" type="parTrans" cxnId="{646534B9-2416-4167-A5EE-FDCBBF5CA964}">
      <dgm:prSet/>
      <dgm:spPr/>
      <dgm:t>
        <a:bodyPr/>
        <a:lstStyle/>
        <a:p>
          <a:endParaRPr lang="en-GB"/>
        </a:p>
      </dgm:t>
    </dgm:pt>
    <dgm:pt modelId="{6EFD0F45-F17A-470A-9574-EA269DC24C8A}" type="sibTrans" cxnId="{646534B9-2416-4167-A5EE-FDCBBF5CA964}">
      <dgm:prSet/>
      <dgm:spPr/>
      <dgm:t>
        <a:bodyPr/>
        <a:lstStyle/>
        <a:p>
          <a:endParaRPr lang="en-GB"/>
        </a:p>
      </dgm:t>
    </dgm:pt>
    <dgm:pt modelId="{F29ECAB1-68BA-49D6-946C-F93972DD8688}">
      <dgm:prSet phldrT="[Text]"/>
      <dgm:spPr/>
      <dgm:t>
        <a:bodyPr/>
        <a:lstStyle/>
        <a:p>
          <a:r>
            <a:rPr lang="en-GB" dirty="0"/>
            <a:t>DAO</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E2D444B-522C-4CAA-9D3E-78BA7E5111ED}" type="parTrans" cxnId="{842CEBFA-4155-46D1-BB4D-921C5B67FE7F}">
      <dgm:prSet/>
      <dgm:spPr/>
      <dgm:t>
        <a:bodyPr/>
        <a:lstStyle/>
        <a:p>
          <a:endParaRPr lang="en-GB"/>
        </a:p>
      </dgm:t>
    </dgm:pt>
    <dgm:pt modelId="{DADACD9E-D436-4D77-9800-7C7B48FBC8A5}" type="sibTrans" cxnId="{842CEBFA-4155-46D1-BB4D-921C5B67FE7F}">
      <dgm:prSet/>
      <dgm:spPr/>
      <dgm:t>
        <a:bodyPr/>
        <a:lstStyle/>
        <a:p>
          <a:endParaRPr lang="en-GB"/>
        </a:p>
      </dgm:t>
    </dgm:pt>
    <dgm:pt modelId="{0966491A-6CAD-48F7-B429-1C4A359E8153}">
      <dgm:prSet phldrT="[Text]"/>
      <dgm:spPr/>
      <dgm:t>
        <a:bodyPr/>
        <a:lstStyle/>
        <a:p>
          <a:r>
            <a:rPr lang="en-GB" dirty="0"/>
            <a:t>Servlets</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C954C04A-BE42-43D5-A6DD-1F77E3FF6BD0}" type="parTrans" cxnId="{BA5BAA68-7494-46DF-BE16-BB3E165AF5B3}">
      <dgm:prSet/>
      <dgm:spPr/>
      <dgm:t>
        <a:bodyPr/>
        <a:lstStyle/>
        <a:p>
          <a:endParaRPr lang="en-GB"/>
        </a:p>
      </dgm:t>
    </dgm:pt>
    <dgm:pt modelId="{2D3B87AE-1CAF-44FA-8B34-83450D96FD1C}" type="sibTrans" cxnId="{BA5BAA68-7494-46DF-BE16-BB3E165AF5B3}">
      <dgm:prSet/>
      <dgm:spPr/>
      <dgm:t>
        <a:bodyPr/>
        <a:lstStyle/>
        <a:p>
          <a:endParaRPr lang="en-GB"/>
        </a:p>
      </dgm:t>
    </dgm:pt>
    <dgm:pt modelId="{8B8FFB43-DC9E-417C-8B29-93DD747F71AF}">
      <dgm:prSet phldrT="[Text]"/>
      <dgm:spPr/>
      <dgm:t>
        <a:bodyPr/>
        <a:lstStyle/>
        <a:p>
          <a:r>
            <a:rPr lang="en-GB">
              <a:solidFill>
                <a:schemeClr val="bg1"/>
              </a:solidFill>
              <a:latin typeface="Segoe UI"/>
            </a:rPr>
            <a:t>Database</a:t>
          </a:r>
          <a:endParaRPr lang="en-GB" dirty="0">
            <a:solidFill>
              <a:schemeClr val="bg1"/>
            </a:solidFill>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EDD77B0-3204-441E-8173-FF90EAA2D9B1}" type="parTrans" cxnId="{FE94BCF2-E172-4830-87D3-1E5D8BA6240E}">
      <dgm:prSet/>
      <dgm:spPr/>
      <dgm:t>
        <a:bodyPr/>
        <a:lstStyle/>
        <a:p>
          <a:endParaRPr lang="en-GB"/>
        </a:p>
      </dgm:t>
    </dgm:pt>
    <dgm:pt modelId="{FCA9B01C-18CA-4B6F-A7FA-1FF2E62040A4}" type="sibTrans" cxnId="{FE94BCF2-E172-4830-87D3-1E5D8BA6240E}">
      <dgm:prSet/>
      <dgm:spPr/>
      <dgm:t>
        <a:bodyPr/>
        <a:lstStyle/>
        <a:p>
          <a:endParaRPr lang="en-GB"/>
        </a:p>
      </dgm:t>
    </dgm:pt>
    <dgm:pt modelId="{AF8B0541-AFB4-47C4-9457-465877630A85}">
      <dgm:prSet phldrT="[Text]"/>
      <dgm:spPr/>
      <dgm:t>
        <a:bodyPr/>
        <a:lstStyle/>
        <a:p>
          <a:r>
            <a:rPr lang="en-GB" dirty="0"/>
            <a:t>Bean</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628894B5-D2A4-45C9-8B0A-1BE537842A3C}" type="parTrans" cxnId="{1822CE84-E9E9-4A89-8346-B6E92822C76F}">
      <dgm:prSet/>
      <dgm:spPr/>
      <dgm:t>
        <a:bodyPr/>
        <a:lstStyle/>
        <a:p>
          <a:endParaRPr lang="en-GB"/>
        </a:p>
      </dgm:t>
    </dgm:pt>
    <dgm:pt modelId="{E729350F-AB19-4F37-9595-6277ED9B2CB2}" type="sibTrans" cxnId="{1822CE84-E9E9-4A89-8346-B6E92822C76F}">
      <dgm:prSet/>
      <dgm:spPr/>
      <dgm:t>
        <a:bodyPr/>
        <a:lstStyle/>
        <a:p>
          <a:endParaRPr lang="en-GB"/>
        </a:p>
      </dgm:t>
    </dgm:pt>
    <dgm:pt modelId="{AB509810-232A-490D-823A-8D125CC03445}">
      <dgm:prSet phldrT="[Text]"/>
      <dgm:spPr/>
      <dgm:t>
        <a:bodyPr/>
        <a:lstStyle/>
        <a:p>
          <a:r>
            <a:rPr lang="en-GB" dirty="0"/>
            <a:t>HTML</a:t>
          </a:r>
        </a:p>
      </dgm:t>
    </dgm:pt>
    <dgm:pt modelId="{503B273B-E328-4719-A930-8CF0A356E40B}" type="parTrans" cxnId="{97BC3F81-B545-497B-907E-3CF717F884D8}">
      <dgm:prSet/>
      <dgm:spPr/>
      <dgm:t>
        <a:bodyPr/>
        <a:lstStyle/>
        <a:p>
          <a:endParaRPr lang="en-GB"/>
        </a:p>
      </dgm:t>
    </dgm:pt>
    <dgm:pt modelId="{E2ED5E20-6AE7-48B8-861A-9253E45C28C8}" type="sibTrans" cxnId="{97BC3F81-B545-497B-907E-3CF717F884D8}">
      <dgm:prSet/>
      <dgm:spPr/>
      <dgm:t>
        <a:bodyPr/>
        <a:lstStyle/>
        <a:p>
          <a:endParaRPr lang="en-GB"/>
        </a:p>
      </dgm:t>
    </dgm:pt>
    <dgm:pt modelId="{1E1EF00C-D112-477D-B648-7870DF47E75B}">
      <dgm:prSet phldrT="[Text]"/>
      <dgm:spPr/>
      <dgm:t>
        <a:bodyPr/>
        <a:lstStyle/>
        <a:p>
          <a:r>
            <a:rPr lang="en-GB" dirty="0">
              <a:solidFill>
                <a:schemeClr val="bg1"/>
              </a:solidFill>
            </a:rPr>
            <a:t>CSS</a:t>
          </a:r>
        </a:p>
      </dgm:t>
    </dgm:pt>
    <dgm:pt modelId="{5557C59C-E225-4067-A6F6-99F32731B88E}" type="parTrans" cxnId="{69AE8088-347C-4C14-A51B-D30792188AED}">
      <dgm:prSet/>
      <dgm:spPr/>
      <dgm:t>
        <a:bodyPr/>
        <a:lstStyle/>
        <a:p>
          <a:endParaRPr lang="en-GB"/>
        </a:p>
      </dgm:t>
    </dgm:pt>
    <dgm:pt modelId="{025952D4-2BE5-4BC8-B4F2-DD599A8DB0B6}" type="sibTrans" cxnId="{69AE8088-347C-4C14-A51B-D30792188AED}">
      <dgm:prSet/>
      <dgm:spPr/>
      <dgm:t>
        <a:bodyPr/>
        <a:lstStyle/>
        <a:p>
          <a:endParaRPr lang="en-GB"/>
        </a:p>
      </dgm:t>
    </dgm:pt>
    <dgm:pt modelId="{AF8BC995-3FE9-4C22-AF82-E68633EE55DD}">
      <dgm:prSet phldrT="[Text]"/>
      <dgm:spPr/>
      <dgm:t>
        <a:bodyPr/>
        <a:lstStyle/>
        <a:p>
          <a:r>
            <a:rPr lang="en-GB" dirty="0"/>
            <a:t>JSP</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64C7A420-5332-466D-B2B2-31433FC09B2E}" type="parTrans" cxnId="{B4B635C7-D6DB-4BDB-BC9F-5D5ED1E13430}">
      <dgm:prSet/>
      <dgm:spPr/>
      <dgm:t>
        <a:bodyPr/>
        <a:lstStyle/>
        <a:p>
          <a:endParaRPr lang="en-GB"/>
        </a:p>
      </dgm:t>
    </dgm:pt>
    <dgm:pt modelId="{DE8A2403-7FFC-4790-9793-0CA1C6A010FB}" type="sibTrans" cxnId="{B4B635C7-D6DB-4BDB-BC9F-5D5ED1E13430}">
      <dgm:prSet/>
      <dgm:spPr/>
      <dgm:t>
        <a:bodyPr/>
        <a:lstStyle/>
        <a:p>
          <a:endParaRPr lang="en-GB"/>
        </a:p>
      </dgm:t>
    </dgm:pt>
    <dgm:pt modelId="{0059B79C-096D-44AC-96BC-69468AA589F2}">
      <dgm:prSet phldrT="[Text]"/>
      <dgm:spPr/>
      <dgm:t>
        <a:bodyPr/>
        <a:lstStyle/>
        <a:p>
          <a:r>
            <a:rPr lang="en-GB">
              <a:solidFill>
                <a:schemeClr val="bg1"/>
              </a:solidFill>
              <a:latin typeface="Segoe UI"/>
            </a:rPr>
            <a:t>Bootstrap</a:t>
          </a:r>
          <a:endParaRPr lang="en-GB" dirty="0">
            <a:solidFill>
              <a:schemeClr val="bg1"/>
            </a:solidFill>
          </a:endParaRPr>
        </a:p>
      </dgm:t>
    </dgm:pt>
    <dgm:pt modelId="{287CEF80-710A-40CA-BB4D-701298A967F7}" type="parTrans" cxnId="{EB0CBD18-7EC5-4D63-BF2E-D9BDD1E2E42E}">
      <dgm:prSet/>
      <dgm:spPr/>
      <dgm:t>
        <a:bodyPr/>
        <a:lstStyle/>
        <a:p>
          <a:endParaRPr lang="en-GB"/>
        </a:p>
      </dgm:t>
    </dgm:pt>
    <dgm:pt modelId="{858E3886-1E45-4C43-8D24-76993239E011}" type="sibTrans" cxnId="{EB0CBD18-7EC5-4D63-BF2E-D9BDD1E2E42E}">
      <dgm:prSet/>
      <dgm:spPr/>
      <dgm:t>
        <a:bodyPr/>
        <a:lstStyle/>
        <a:p>
          <a:endParaRPr lang="en-GB"/>
        </a:p>
      </dgm:t>
    </dgm:pt>
    <dgm:pt modelId="{9B260027-DD8D-46A1-91AB-4C1852C44E6C}" type="pres">
      <dgm:prSet presAssocID="{DE86692E-9A90-4F37-9FC3-32826CBA4D1D}" presName="outerComposite" presStyleCnt="0">
        <dgm:presLayoutVars>
          <dgm:chMax val="2"/>
          <dgm:animLvl val="lvl"/>
          <dgm:resizeHandles val="exact"/>
        </dgm:presLayoutVars>
      </dgm:prSet>
      <dgm:spPr/>
    </dgm:pt>
    <dgm:pt modelId="{7056E773-0EC0-48D1-AB80-4B665A5F5A07}" type="pres">
      <dgm:prSet presAssocID="{DE86692E-9A90-4F37-9FC3-32826CBA4D1D}" presName="dummyMaxCanvas" presStyleCnt="0"/>
      <dgm:spPr/>
    </dgm:pt>
    <dgm:pt modelId="{C574C2B2-A6F3-44F9-8F41-9985A15E3AB2}" type="pres">
      <dgm:prSet presAssocID="{DE86692E-9A90-4F37-9FC3-32826CBA4D1D}" presName="parentComposite" presStyleCnt="0"/>
      <dgm:spPr/>
    </dgm:pt>
    <dgm:pt modelId="{41BD255F-7AA3-4506-A19A-7C3E9E0F25AF}" type="pres">
      <dgm:prSet presAssocID="{DE86692E-9A90-4F37-9FC3-32826CBA4D1D}" presName="parent1" presStyleLbl="alignAccFollowNode1" presStyleIdx="0" presStyleCnt="4">
        <dgm:presLayoutVars>
          <dgm:chMax val="4"/>
        </dgm:presLayoutVars>
      </dgm:prSet>
      <dgm:spPr/>
    </dgm:pt>
    <dgm:pt modelId="{98F6DB0C-A7C3-43F7-B82D-9C98330496E1}" type="pres">
      <dgm:prSet presAssocID="{DE86692E-9A90-4F37-9FC3-32826CBA4D1D}" presName="parent2" presStyleLbl="alignAccFollowNode1" presStyleIdx="1" presStyleCnt="4">
        <dgm:presLayoutVars>
          <dgm:chMax val="4"/>
        </dgm:presLayoutVars>
      </dgm:prSet>
      <dgm:spPr/>
    </dgm:pt>
    <dgm:pt modelId="{9E5E493A-4315-4078-AC19-7404EBFD6BA4}" type="pres">
      <dgm:prSet presAssocID="{DE86692E-9A90-4F37-9FC3-32826CBA4D1D}" presName="childrenComposite" presStyleCnt="0"/>
      <dgm:spPr/>
    </dgm:pt>
    <dgm:pt modelId="{23E698D2-0F2B-4FE3-83E2-30DE895643D6}" type="pres">
      <dgm:prSet presAssocID="{DE86692E-9A90-4F37-9FC3-32826CBA4D1D}" presName="dummyMaxCanvas_ChildArea" presStyleCnt="0"/>
      <dgm:spPr/>
    </dgm:pt>
    <dgm:pt modelId="{64BECBC8-D7F5-4AC4-BCCC-8A8E0E415B9F}" type="pres">
      <dgm:prSet presAssocID="{DE86692E-9A90-4F37-9FC3-32826CBA4D1D}" presName="fulcrum" presStyleLbl="alignAccFollowNode1" presStyleIdx="2" presStyleCnt="4"/>
      <dgm:spPr>
        <a:solidFill>
          <a:schemeClr val="tx2">
            <a:lumMod val="25000"/>
            <a:alpha val="90000"/>
          </a:schemeClr>
        </a:solidFill>
      </dgm:spPr>
    </dgm:pt>
    <dgm:pt modelId="{557C0BAD-4BCF-4788-AEF6-5CBF8833C4F4}" type="pres">
      <dgm:prSet presAssocID="{DE86692E-9A90-4F37-9FC3-32826CBA4D1D}" presName="balance_44" presStyleLbl="alignAccFollowNode1" presStyleIdx="3" presStyleCnt="4">
        <dgm:presLayoutVars>
          <dgm:bulletEnabled val="1"/>
        </dgm:presLayoutVars>
      </dgm:prSet>
      <dgm:spPr>
        <a:solidFill>
          <a:srgbClr val="A70A22">
            <a:alpha val="90000"/>
          </a:srgbClr>
        </a:solidFill>
      </dgm:spPr>
    </dgm:pt>
    <dgm:pt modelId="{4EDEC6EA-2EA0-4BB0-898E-BAD44C8315EE}" type="pres">
      <dgm:prSet presAssocID="{DE86692E-9A90-4F37-9FC3-32826CBA4D1D}" presName="right_44_1" presStyleLbl="node1" presStyleIdx="0" presStyleCnt="8">
        <dgm:presLayoutVars>
          <dgm:bulletEnabled val="1"/>
        </dgm:presLayoutVars>
      </dgm:prSet>
      <dgm:spPr/>
    </dgm:pt>
    <dgm:pt modelId="{64C050CD-6938-4244-896B-14EF66861A62}" type="pres">
      <dgm:prSet presAssocID="{DE86692E-9A90-4F37-9FC3-32826CBA4D1D}" presName="right_44_2" presStyleLbl="node1" presStyleIdx="1" presStyleCnt="8" custLinFactNeighborX="14" custLinFactNeighborY="-107">
        <dgm:presLayoutVars>
          <dgm:bulletEnabled val="1"/>
        </dgm:presLayoutVars>
      </dgm:prSet>
      <dgm:spPr/>
    </dgm:pt>
    <dgm:pt modelId="{A3DCDF40-B976-43A2-B3AF-3FF7569A5EB2}" type="pres">
      <dgm:prSet presAssocID="{DE86692E-9A90-4F37-9FC3-32826CBA4D1D}" presName="right_44_3" presStyleLbl="node1" presStyleIdx="2" presStyleCnt="8">
        <dgm:presLayoutVars>
          <dgm:bulletEnabled val="1"/>
        </dgm:presLayoutVars>
      </dgm:prSet>
      <dgm:spPr/>
    </dgm:pt>
    <dgm:pt modelId="{2B34BA87-B839-4BF3-AA21-D6B2B5A30D57}" type="pres">
      <dgm:prSet presAssocID="{DE86692E-9A90-4F37-9FC3-32826CBA4D1D}" presName="right_44_4" presStyleLbl="node1" presStyleIdx="3" presStyleCnt="8">
        <dgm:presLayoutVars>
          <dgm:bulletEnabled val="1"/>
        </dgm:presLayoutVars>
      </dgm:prSet>
      <dgm:spPr/>
    </dgm:pt>
    <dgm:pt modelId="{1283CEAE-15A6-41F3-964A-B376C387F08D}" type="pres">
      <dgm:prSet presAssocID="{DE86692E-9A90-4F37-9FC3-32826CBA4D1D}" presName="left_44_1" presStyleLbl="node1" presStyleIdx="4" presStyleCnt="8">
        <dgm:presLayoutVars>
          <dgm:bulletEnabled val="1"/>
        </dgm:presLayoutVars>
      </dgm:prSet>
      <dgm:spPr/>
    </dgm:pt>
    <dgm:pt modelId="{A8480C88-0A19-4138-8391-32339F9F9BC2}" type="pres">
      <dgm:prSet presAssocID="{DE86692E-9A90-4F37-9FC3-32826CBA4D1D}" presName="left_44_2" presStyleLbl="node1" presStyleIdx="5" presStyleCnt="8">
        <dgm:presLayoutVars>
          <dgm:bulletEnabled val="1"/>
        </dgm:presLayoutVars>
      </dgm:prSet>
      <dgm:spPr/>
    </dgm:pt>
    <dgm:pt modelId="{E6744561-1083-4E8E-BA45-DD6A744851EF}" type="pres">
      <dgm:prSet presAssocID="{DE86692E-9A90-4F37-9FC3-32826CBA4D1D}" presName="left_44_3" presStyleLbl="node1" presStyleIdx="6" presStyleCnt="8">
        <dgm:presLayoutVars>
          <dgm:bulletEnabled val="1"/>
        </dgm:presLayoutVars>
      </dgm:prSet>
      <dgm:spPr/>
    </dgm:pt>
    <dgm:pt modelId="{B529947B-C882-460D-8663-B118B61DB5D7}" type="pres">
      <dgm:prSet presAssocID="{DE86692E-9A90-4F37-9FC3-32826CBA4D1D}" presName="left_44_4" presStyleLbl="node1" presStyleIdx="7" presStyleCnt="8">
        <dgm:presLayoutVars>
          <dgm:bulletEnabled val="1"/>
        </dgm:presLayoutVars>
      </dgm:prSet>
      <dgm:spPr/>
    </dgm:pt>
  </dgm:ptLst>
  <dgm:cxnLst>
    <dgm:cxn modelId="{A7F33710-5B5E-4CA3-843A-851C890250E1}" type="presOf" srcId="{DE86692E-9A90-4F37-9FC3-32826CBA4D1D}" destId="{9B260027-DD8D-46A1-91AB-4C1852C44E6C}" srcOrd="0" destOrd="0" presId="urn:microsoft.com/office/officeart/2005/8/layout/balance1"/>
    <dgm:cxn modelId="{30AD8413-54F9-4DB8-B2E8-A6F256DAE775}" type="presOf" srcId="{F29ECAB1-68BA-49D6-946C-F93972DD8688}" destId="{1283CEAE-15A6-41F3-964A-B376C387F08D}" srcOrd="0" destOrd="0" presId="urn:microsoft.com/office/officeart/2005/8/layout/balance1"/>
    <dgm:cxn modelId="{F8AA8215-15E4-4E31-8820-F7059AB83D9F}" type="presOf" srcId="{AF8B0541-AFB4-47C4-9457-465877630A85}" destId="{B529947B-C882-460D-8663-B118B61DB5D7}" srcOrd="0" destOrd="0" presId="urn:microsoft.com/office/officeart/2005/8/layout/balance1"/>
    <dgm:cxn modelId="{EB0CBD18-7EC5-4D63-BF2E-D9BDD1E2E42E}" srcId="{D7536BC8-FC9F-4307-A623-8707057CFD14}" destId="{0059B79C-096D-44AC-96BC-69468AA589F2}" srcOrd="3" destOrd="0" parTransId="{287CEF80-710A-40CA-BB4D-701298A967F7}" sibTransId="{858E3886-1E45-4C43-8D24-76993239E011}"/>
    <dgm:cxn modelId="{CC5C9143-A026-45E8-912A-A0832E36AEBE}" type="presOf" srcId="{0966491A-6CAD-48F7-B429-1C4A359E8153}" destId="{A8480C88-0A19-4138-8391-32339F9F9BC2}" srcOrd="0" destOrd="0" presId="urn:microsoft.com/office/officeart/2005/8/layout/balance1"/>
    <dgm:cxn modelId="{035CBF45-613F-4DE9-9F59-CAA0B5C16317}" type="presOf" srcId="{8B8FFB43-DC9E-417C-8B29-93DD747F71AF}" destId="{E6744561-1083-4E8E-BA45-DD6A744851EF}" srcOrd="0" destOrd="0" presId="urn:microsoft.com/office/officeart/2005/8/layout/balance1"/>
    <dgm:cxn modelId="{BA5BAA68-7494-46DF-BE16-BB3E165AF5B3}" srcId="{003A282C-EEAC-47E6-B2CD-7B30DFB508AB}" destId="{0966491A-6CAD-48F7-B429-1C4A359E8153}" srcOrd="1" destOrd="0" parTransId="{C954C04A-BE42-43D5-A6DD-1F77E3FF6BD0}" sibTransId="{2D3B87AE-1CAF-44FA-8B34-83450D96FD1C}"/>
    <dgm:cxn modelId="{1AB30580-7A75-4E05-BB1D-2416E8457C00}" srcId="{DE86692E-9A90-4F37-9FC3-32826CBA4D1D}" destId="{003A282C-EEAC-47E6-B2CD-7B30DFB508AB}" srcOrd="0" destOrd="0" parTransId="{D6732A6C-ED43-4246-A915-C4B00A93D84F}" sibTransId="{A28025C1-0F3D-42D4-928A-A346FA1D8877}"/>
    <dgm:cxn modelId="{97BC3F81-B545-497B-907E-3CF717F884D8}" srcId="{D7536BC8-FC9F-4307-A623-8707057CFD14}" destId="{AB509810-232A-490D-823A-8D125CC03445}" srcOrd="0" destOrd="0" parTransId="{503B273B-E328-4719-A930-8CF0A356E40B}" sibTransId="{E2ED5E20-6AE7-48B8-861A-9253E45C28C8}"/>
    <dgm:cxn modelId="{1822CE84-E9E9-4A89-8346-B6E92822C76F}" srcId="{003A282C-EEAC-47E6-B2CD-7B30DFB508AB}" destId="{AF8B0541-AFB4-47C4-9457-465877630A85}" srcOrd="3" destOrd="0" parTransId="{628894B5-D2A4-45C9-8B0A-1BE537842A3C}" sibTransId="{E729350F-AB19-4F37-9595-6277ED9B2CB2}"/>
    <dgm:cxn modelId="{69AE8088-347C-4C14-A51B-D30792188AED}" srcId="{D7536BC8-FC9F-4307-A623-8707057CFD14}" destId="{1E1EF00C-D112-477D-B648-7870DF47E75B}" srcOrd="1" destOrd="0" parTransId="{5557C59C-E225-4067-A6F6-99F32731B88E}" sibTransId="{025952D4-2BE5-4BC8-B4F2-DD599A8DB0B6}"/>
    <dgm:cxn modelId="{4B15958D-FDDE-4313-9840-670C834395D4}" type="presOf" srcId="{0059B79C-096D-44AC-96BC-69468AA589F2}" destId="{2B34BA87-B839-4BF3-AA21-D6B2B5A30D57}" srcOrd="0" destOrd="0" presId="urn:microsoft.com/office/officeart/2005/8/layout/balance1"/>
    <dgm:cxn modelId="{0C2F6490-CE7A-44CD-A76A-6A130E92C1E5}" type="presOf" srcId="{003A282C-EEAC-47E6-B2CD-7B30DFB508AB}" destId="{41BD255F-7AA3-4506-A19A-7C3E9E0F25AF}" srcOrd="0" destOrd="0" presId="urn:microsoft.com/office/officeart/2005/8/layout/balance1"/>
    <dgm:cxn modelId="{646534B9-2416-4167-A5EE-FDCBBF5CA964}" srcId="{DE86692E-9A90-4F37-9FC3-32826CBA4D1D}" destId="{D7536BC8-FC9F-4307-A623-8707057CFD14}" srcOrd="1" destOrd="0" parTransId="{C41BFBC4-25B6-4599-8D00-4B25146EC82B}" sibTransId="{6EFD0F45-F17A-470A-9574-EA269DC24C8A}"/>
    <dgm:cxn modelId="{B4B635C7-D6DB-4BDB-BC9F-5D5ED1E13430}" srcId="{D7536BC8-FC9F-4307-A623-8707057CFD14}" destId="{AF8BC995-3FE9-4C22-AF82-E68633EE55DD}" srcOrd="2" destOrd="0" parTransId="{64C7A420-5332-466D-B2B2-31433FC09B2E}" sibTransId="{DE8A2403-7FFC-4790-9793-0CA1C6A010FB}"/>
    <dgm:cxn modelId="{863B21CE-64BE-4B12-9337-C9433F755A6C}" type="presOf" srcId="{AB509810-232A-490D-823A-8D125CC03445}" destId="{4EDEC6EA-2EA0-4BB0-898E-BAD44C8315EE}" srcOrd="0" destOrd="0" presId="urn:microsoft.com/office/officeart/2005/8/layout/balance1"/>
    <dgm:cxn modelId="{48EEFBE7-D5B2-4CFF-B163-642EE3851950}" type="presOf" srcId="{AF8BC995-3FE9-4C22-AF82-E68633EE55DD}" destId="{A3DCDF40-B976-43A2-B3AF-3FF7569A5EB2}" srcOrd="0" destOrd="0" presId="urn:microsoft.com/office/officeart/2005/8/layout/balance1"/>
    <dgm:cxn modelId="{188FECED-EFB4-4EF6-B088-28E5974347FA}" type="presOf" srcId="{1E1EF00C-D112-477D-B648-7870DF47E75B}" destId="{64C050CD-6938-4244-896B-14EF66861A62}" srcOrd="0" destOrd="0" presId="urn:microsoft.com/office/officeart/2005/8/layout/balance1"/>
    <dgm:cxn modelId="{FE94BCF2-E172-4830-87D3-1E5D8BA6240E}" srcId="{003A282C-EEAC-47E6-B2CD-7B30DFB508AB}" destId="{8B8FFB43-DC9E-417C-8B29-93DD747F71AF}" srcOrd="2" destOrd="0" parTransId="{BEDD77B0-3204-441E-8173-FF90EAA2D9B1}" sibTransId="{FCA9B01C-18CA-4B6F-A7FA-1FF2E62040A4}"/>
    <dgm:cxn modelId="{1178B1F6-345C-4201-92FA-0B126B55A47A}" type="presOf" srcId="{D7536BC8-FC9F-4307-A623-8707057CFD14}" destId="{98F6DB0C-A7C3-43F7-B82D-9C98330496E1}" srcOrd="0" destOrd="0" presId="urn:microsoft.com/office/officeart/2005/8/layout/balance1"/>
    <dgm:cxn modelId="{842CEBFA-4155-46D1-BB4D-921C5B67FE7F}" srcId="{003A282C-EEAC-47E6-B2CD-7B30DFB508AB}" destId="{F29ECAB1-68BA-49D6-946C-F93972DD8688}" srcOrd="0" destOrd="0" parTransId="{2E2D444B-522C-4CAA-9D3E-78BA7E5111ED}" sibTransId="{DADACD9E-D436-4D77-9800-7C7B48FBC8A5}"/>
    <dgm:cxn modelId="{39AB1DD5-345C-40CB-AB7A-B3AA605C231B}" type="presParOf" srcId="{9B260027-DD8D-46A1-91AB-4C1852C44E6C}" destId="{7056E773-0EC0-48D1-AB80-4B665A5F5A07}" srcOrd="0" destOrd="0" presId="urn:microsoft.com/office/officeart/2005/8/layout/balance1"/>
    <dgm:cxn modelId="{C39B3052-6D5B-4DD5-9ED6-34152676B18C}" type="presParOf" srcId="{9B260027-DD8D-46A1-91AB-4C1852C44E6C}" destId="{C574C2B2-A6F3-44F9-8F41-9985A15E3AB2}" srcOrd="1" destOrd="0" presId="urn:microsoft.com/office/officeart/2005/8/layout/balance1"/>
    <dgm:cxn modelId="{85A1D96B-4719-4529-ADDE-FAEA3F8070D6}" type="presParOf" srcId="{C574C2B2-A6F3-44F9-8F41-9985A15E3AB2}" destId="{41BD255F-7AA3-4506-A19A-7C3E9E0F25AF}" srcOrd="0" destOrd="0" presId="urn:microsoft.com/office/officeart/2005/8/layout/balance1"/>
    <dgm:cxn modelId="{E5F249A9-5EA3-4033-9C46-D8AAAD52DD70}" type="presParOf" srcId="{C574C2B2-A6F3-44F9-8F41-9985A15E3AB2}" destId="{98F6DB0C-A7C3-43F7-B82D-9C98330496E1}" srcOrd="1" destOrd="0" presId="urn:microsoft.com/office/officeart/2005/8/layout/balance1"/>
    <dgm:cxn modelId="{326EF41C-8F02-4E85-9E33-A97F7DB70CE3}" type="presParOf" srcId="{9B260027-DD8D-46A1-91AB-4C1852C44E6C}" destId="{9E5E493A-4315-4078-AC19-7404EBFD6BA4}" srcOrd="2" destOrd="0" presId="urn:microsoft.com/office/officeart/2005/8/layout/balance1"/>
    <dgm:cxn modelId="{603BEE8F-1ED7-43D9-AD5B-8F2B5741C124}" type="presParOf" srcId="{9E5E493A-4315-4078-AC19-7404EBFD6BA4}" destId="{23E698D2-0F2B-4FE3-83E2-30DE895643D6}" srcOrd="0" destOrd="0" presId="urn:microsoft.com/office/officeart/2005/8/layout/balance1"/>
    <dgm:cxn modelId="{3C6D056D-D90E-489B-AE1B-5750D6C1DCE0}" type="presParOf" srcId="{9E5E493A-4315-4078-AC19-7404EBFD6BA4}" destId="{64BECBC8-D7F5-4AC4-BCCC-8A8E0E415B9F}" srcOrd="1" destOrd="0" presId="urn:microsoft.com/office/officeart/2005/8/layout/balance1"/>
    <dgm:cxn modelId="{36AE87B6-7921-4099-9877-37509CF025C8}" type="presParOf" srcId="{9E5E493A-4315-4078-AC19-7404EBFD6BA4}" destId="{557C0BAD-4BCF-4788-AEF6-5CBF8833C4F4}" srcOrd="2" destOrd="0" presId="urn:microsoft.com/office/officeart/2005/8/layout/balance1"/>
    <dgm:cxn modelId="{5E6199EF-EF94-4F20-894B-5B686E056341}" type="presParOf" srcId="{9E5E493A-4315-4078-AC19-7404EBFD6BA4}" destId="{4EDEC6EA-2EA0-4BB0-898E-BAD44C8315EE}" srcOrd="3" destOrd="0" presId="urn:microsoft.com/office/officeart/2005/8/layout/balance1"/>
    <dgm:cxn modelId="{CB30486F-1C52-43DA-9819-FE794FCDA991}" type="presParOf" srcId="{9E5E493A-4315-4078-AC19-7404EBFD6BA4}" destId="{64C050CD-6938-4244-896B-14EF66861A62}" srcOrd="4" destOrd="0" presId="urn:microsoft.com/office/officeart/2005/8/layout/balance1"/>
    <dgm:cxn modelId="{A24A30F5-7BCF-48D1-8DB2-80CD50003CEF}" type="presParOf" srcId="{9E5E493A-4315-4078-AC19-7404EBFD6BA4}" destId="{A3DCDF40-B976-43A2-B3AF-3FF7569A5EB2}" srcOrd="5" destOrd="0" presId="urn:microsoft.com/office/officeart/2005/8/layout/balance1"/>
    <dgm:cxn modelId="{3F3537F7-CE94-4FDF-827A-5FDEF6729D90}" type="presParOf" srcId="{9E5E493A-4315-4078-AC19-7404EBFD6BA4}" destId="{2B34BA87-B839-4BF3-AA21-D6B2B5A30D57}" srcOrd="6" destOrd="0" presId="urn:microsoft.com/office/officeart/2005/8/layout/balance1"/>
    <dgm:cxn modelId="{9E5FF824-888D-4F8B-8938-532972DF215D}" type="presParOf" srcId="{9E5E493A-4315-4078-AC19-7404EBFD6BA4}" destId="{1283CEAE-15A6-41F3-964A-B376C387F08D}" srcOrd="7" destOrd="0" presId="urn:microsoft.com/office/officeart/2005/8/layout/balance1"/>
    <dgm:cxn modelId="{9344320A-82B2-40B2-B762-6D988BB93140}" type="presParOf" srcId="{9E5E493A-4315-4078-AC19-7404EBFD6BA4}" destId="{A8480C88-0A19-4138-8391-32339F9F9BC2}" srcOrd="8" destOrd="0" presId="urn:microsoft.com/office/officeart/2005/8/layout/balance1"/>
    <dgm:cxn modelId="{B33C6AEB-9F23-4463-9B92-B9638448A7D8}" type="presParOf" srcId="{9E5E493A-4315-4078-AC19-7404EBFD6BA4}" destId="{E6744561-1083-4E8E-BA45-DD6A744851EF}" srcOrd="9" destOrd="0" presId="urn:microsoft.com/office/officeart/2005/8/layout/balance1"/>
    <dgm:cxn modelId="{2E85ECBC-F8CC-477A-B4C8-2918CEA567E0}" type="presParOf" srcId="{9E5E493A-4315-4078-AC19-7404EBFD6BA4}" destId="{B529947B-C882-460D-8663-B118B61DB5D7}" srcOrd="10"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C86FF-9385-4F78-830B-6672551DA25A}">
      <dsp:nvSpPr>
        <dsp:cNvPr id="0" name=""/>
        <dsp:cNvSpPr/>
      </dsp:nvSpPr>
      <dsp:spPr>
        <a:xfrm>
          <a:off x="6489"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Overall backend design</a:t>
          </a:r>
        </a:p>
        <a:p>
          <a:pPr marL="114300" lvl="1" indent="-114300" algn="l" defTabSz="666750">
            <a:lnSpc>
              <a:spcPct val="90000"/>
            </a:lnSpc>
            <a:spcBef>
              <a:spcPct val="0"/>
            </a:spcBef>
            <a:spcAft>
              <a:spcPct val="15000"/>
            </a:spcAft>
            <a:buChar char="•"/>
          </a:pPr>
          <a:r>
            <a:rPr lang="en-GB" sz="1500" kern="1200" dirty="0"/>
            <a:t>Implementation of Admin &amp; Teacher portion</a:t>
          </a:r>
        </a:p>
      </dsp:txBody>
      <dsp:txXfrm>
        <a:off x="42739" y="196865"/>
        <a:ext cx="2000032" cy="1510852"/>
      </dsp:txXfrm>
    </dsp:sp>
    <dsp:sp modelId="{5010BF27-6B8E-482D-B13B-39B3395FA86E}">
      <dsp:nvSpPr>
        <dsp:cNvPr id="0" name=""/>
        <dsp:cNvSpPr/>
      </dsp:nvSpPr>
      <dsp:spPr>
        <a:xfrm>
          <a:off x="6489" y="1707717"/>
          <a:ext cx="2072532" cy="66525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Saad Ahmed</a:t>
          </a:r>
        </a:p>
      </dsp:txBody>
      <dsp:txXfrm>
        <a:off x="6489" y="1707717"/>
        <a:ext cx="1459530" cy="665253"/>
      </dsp:txXfrm>
    </dsp:sp>
    <dsp:sp modelId="{1E40E113-BA54-42E9-B052-2E079B4A200C}">
      <dsp:nvSpPr>
        <dsp:cNvPr id="0" name=""/>
        <dsp:cNvSpPr/>
      </dsp:nvSpPr>
      <dsp:spPr>
        <a:xfrm>
          <a:off x="1524648" y="1813387"/>
          <a:ext cx="725386" cy="7253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C52105-52E2-483B-8248-05D50F66D9EB}">
      <dsp:nvSpPr>
        <dsp:cNvPr id="0" name=""/>
        <dsp:cNvSpPr/>
      </dsp:nvSpPr>
      <dsp:spPr>
        <a:xfrm>
          <a:off x="2429744"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1552868"/>
              <a:satOff val="-6689"/>
              <a:lumOff val="40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rtl="0">
            <a:lnSpc>
              <a:spcPct val="90000"/>
            </a:lnSpc>
            <a:spcBef>
              <a:spcPct val="0"/>
            </a:spcBef>
            <a:spcAft>
              <a:spcPct val="15000"/>
            </a:spcAft>
            <a:buChar char="•"/>
          </a:pPr>
          <a:r>
            <a:rPr lang="en-GB" sz="1500" kern="1200"/>
            <a:t>Design and implementation of Login portion.</a:t>
          </a:r>
          <a:r>
            <a:rPr lang="en-GB" sz="1500" kern="1200">
              <a:latin typeface="Segoe UI"/>
            </a:rPr>
            <a:t> </a:t>
          </a:r>
        </a:p>
        <a:p>
          <a:pPr marL="114300" lvl="1" indent="-114300" algn="l" defTabSz="666750">
            <a:lnSpc>
              <a:spcPct val="90000"/>
            </a:lnSpc>
            <a:spcBef>
              <a:spcPct val="0"/>
            </a:spcBef>
            <a:spcAft>
              <a:spcPct val="15000"/>
            </a:spcAft>
            <a:buChar char="•"/>
          </a:pPr>
          <a:r>
            <a:rPr lang="en-GB" sz="1500" kern="1200" dirty="0"/>
            <a:t>Assisted in front end design of admin portal dashboard</a:t>
          </a:r>
        </a:p>
      </dsp:txBody>
      <dsp:txXfrm>
        <a:off x="2465994" y="196865"/>
        <a:ext cx="2000032" cy="1510852"/>
      </dsp:txXfrm>
    </dsp:sp>
    <dsp:sp modelId="{D1851153-269E-4299-AB77-3DAADE8DD82D}">
      <dsp:nvSpPr>
        <dsp:cNvPr id="0" name=""/>
        <dsp:cNvSpPr/>
      </dsp:nvSpPr>
      <dsp:spPr>
        <a:xfrm>
          <a:off x="2429744" y="1707717"/>
          <a:ext cx="2072532" cy="665253"/>
        </a:xfrm>
        <a:prstGeom prst="rect">
          <a:avLst/>
        </a:prstGeom>
        <a:gradFill rotWithShape="0">
          <a:gsLst>
            <a:gs pos="0">
              <a:schemeClr val="accent2">
                <a:hueOff val="-1552868"/>
                <a:satOff val="-6689"/>
                <a:lumOff val="4020"/>
                <a:alphaOff val="0"/>
                <a:lumMod val="110000"/>
                <a:satMod val="105000"/>
                <a:tint val="67000"/>
              </a:schemeClr>
            </a:gs>
            <a:gs pos="50000">
              <a:schemeClr val="accent2">
                <a:hueOff val="-1552868"/>
                <a:satOff val="-6689"/>
                <a:lumOff val="4020"/>
                <a:alphaOff val="0"/>
                <a:lumMod val="105000"/>
                <a:satMod val="103000"/>
                <a:tint val="73000"/>
              </a:schemeClr>
            </a:gs>
            <a:gs pos="100000">
              <a:schemeClr val="accent2">
                <a:hueOff val="-1552868"/>
                <a:satOff val="-6689"/>
                <a:lumOff val="4020"/>
                <a:alphaOff val="0"/>
                <a:lumMod val="105000"/>
                <a:satMod val="109000"/>
                <a:tint val="81000"/>
              </a:schemeClr>
            </a:gs>
          </a:gsLst>
          <a:lin ang="5400000" scaled="0"/>
        </a:gradFill>
        <a:ln w="6350" cap="flat" cmpd="sng" algn="ctr">
          <a:solidFill>
            <a:schemeClr val="accent2">
              <a:hueOff val="-1552868"/>
              <a:satOff val="-6689"/>
              <a:lumOff val="402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Abdul Moeed Rao</a:t>
          </a:r>
        </a:p>
      </dsp:txBody>
      <dsp:txXfrm>
        <a:off x="2429744" y="1707717"/>
        <a:ext cx="1459530" cy="665253"/>
      </dsp:txXfrm>
    </dsp:sp>
    <dsp:sp modelId="{5FD3791F-FC2D-4D50-9F6D-0F17AD9D8043}">
      <dsp:nvSpPr>
        <dsp:cNvPr id="0" name=""/>
        <dsp:cNvSpPr/>
      </dsp:nvSpPr>
      <dsp:spPr>
        <a:xfrm>
          <a:off x="3947903" y="1813387"/>
          <a:ext cx="725386" cy="72538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6350" cap="flat" cmpd="sng" algn="ctr">
          <a:solidFill>
            <a:schemeClr val="accent2">
              <a:tint val="40000"/>
              <a:alpha val="90000"/>
              <a:hueOff val="-1618558"/>
              <a:satOff val="-3551"/>
              <a:lumOff val="846"/>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1E7F15-AEF0-4C48-8547-B6BDAA9589EB}">
      <dsp:nvSpPr>
        <dsp:cNvPr id="0" name=""/>
        <dsp:cNvSpPr/>
      </dsp:nvSpPr>
      <dsp:spPr>
        <a:xfrm>
          <a:off x="4853000"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3105736"/>
              <a:satOff val="-13377"/>
              <a:lumOff val="80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and implementation of Database</a:t>
          </a:r>
        </a:p>
        <a:p>
          <a:pPr marL="114300" lvl="1" indent="-114300" algn="l" defTabSz="666750">
            <a:lnSpc>
              <a:spcPct val="90000"/>
            </a:lnSpc>
            <a:spcBef>
              <a:spcPct val="0"/>
            </a:spcBef>
            <a:spcAft>
              <a:spcPct val="15000"/>
            </a:spcAft>
            <a:buChar char="•"/>
          </a:pPr>
          <a:r>
            <a:rPr lang="en-GB" sz="1500" kern="1200" dirty="0"/>
            <a:t>Implementation of Student portion</a:t>
          </a:r>
        </a:p>
      </dsp:txBody>
      <dsp:txXfrm>
        <a:off x="4889250" y="196865"/>
        <a:ext cx="2000032" cy="1510852"/>
      </dsp:txXfrm>
    </dsp:sp>
    <dsp:sp modelId="{32FFCE92-8BD3-4984-8649-523A29983314}">
      <dsp:nvSpPr>
        <dsp:cNvPr id="0" name=""/>
        <dsp:cNvSpPr/>
      </dsp:nvSpPr>
      <dsp:spPr>
        <a:xfrm>
          <a:off x="4853000" y="1707717"/>
          <a:ext cx="2072532" cy="665253"/>
        </a:xfrm>
        <a:prstGeom prst="rect">
          <a:avLst/>
        </a:prstGeom>
        <a:gradFill rotWithShape="0">
          <a:gsLst>
            <a:gs pos="0">
              <a:schemeClr val="accent2">
                <a:hueOff val="-3105736"/>
                <a:satOff val="-13377"/>
                <a:lumOff val="8039"/>
                <a:alphaOff val="0"/>
                <a:lumMod val="110000"/>
                <a:satMod val="105000"/>
                <a:tint val="67000"/>
              </a:schemeClr>
            </a:gs>
            <a:gs pos="50000">
              <a:schemeClr val="accent2">
                <a:hueOff val="-3105736"/>
                <a:satOff val="-13377"/>
                <a:lumOff val="8039"/>
                <a:alphaOff val="0"/>
                <a:lumMod val="105000"/>
                <a:satMod val="103000"/>
                <a:tint val="73000"/>
              </a:schemeClr>
            </a:gs>
            <a:gs pos="100000">
              <a:schemeClr val="accent2">
                <a:hueOff val="-3105736"/>
                <a:satOff val="-13377"/>
                <a:lumOff val="8039"/>
                <a:alphaOff val="0"/>
                <a:lumMod val="105000"/>
                <a:satMod val="109000"/>
                <a:tint val="81000"/>
              </a:schemeClr>
            </a:gs>
          </a:gsLst>
          <a:lin ang="5400000" scaled="0"/>
        </a:gradFill>
        <a:ln w="6350" cap="flat" cmpd="sng" algn="ctr">
          <a:solidFill>
            <a:schemeClr val="accent2">
              <a:hueOff val="-3105736"/>
              <a:satOff val="-13377"/>
              <a:lumOff val="803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a:t>Sepide </a:t>
          </a:r>
          <a:r>
            <a:rPr lang="en-GB" sz="2000" kern="1200">
              <a:latin typeface="Segoe UI"/>
            </a:rPr>
            <a:t>Bahrami</a:t>
          </a:r>
          <a:endParaRPr lang="en-GB" sz="2000" kern="1200"/>
        </a:p>
      </dsp:txBody>
      <dsp:txXfrm>
        <a:off x="4853000" y="1707717"/>
        <a:ext cx="1459530" cy="665253"/>
      </dsp:txXfrm>
    </dsp:sp>
    <dsp:sp modelId="{188A1510-C3EA-4BBF-8BA9-5D1ED397C420}">
      <dsp:nvSpPr>
        <dsp:cNvPr id="0" name=""/>
        <dsp:cNvSpPr/>
      </dsp:nvSpPr>
      <dsp:spPr>
        <a:xfrm>
          <a:off x="6371159" y="1813387"/>
          <a:ext cx="725386" cy="72538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3237117"/>
              <a:satOff val="-7102"/>
              <a:lumOff val="1692"/>
              <a:alphaOff val="0"/>
            </a:schemeClr>
          </a:solidFill>
          <a:prstDash val="solid"/>
          <a:miter lim="800000"/>
        </a:ln>
        <a:effectLst/>
      </dsp:spPr>
      <dsp:style>
        <a:lnRef idx="1">
          <a:scrgbClr r="0" g="0" b="0"/>
        </a:lnRef>
        <a:fillRef idx="1">
          <a:scrgbClr r="0" g="0" b="0"/>
        </a:fillRef>
        <a:effectRef idx="0">
          <a:scrgbClr r="0" g="0" b="0"/>
        </a:effectRef>
        <a:fontRef idx="minor"/>
      </dsp:style>
    </dsp:sp>
    <dsp:sp modelId="{3D7DEE08-333B-494F-8FAA-5728930AC79D}">
      <dsp:nvSpPr>
        <dsp:cNvPr id="0" name=""/>
        <dsp:cNvSpPr/>
      </dsp:nvSpPr>
      <dsp:spPr>
        <a:xfrm>
          <a:off x="7276255"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4658604"/>
              <a:satOff val="-20066"/>
              <a:lumOff val="12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implementation of Admin &amp; Student portion </a:t>
          </a:r>
        </a:p>
      </dsp:txBody>
      <dsp:txXfrm>
        <a:off x="7312505" y="196865"/>
        <a:ext cx="2000032" cy="1510852"/>
      </dsp:txXfrm>
    </dsp:sp>
    <dsp:sp modelId="{E35C4F03-E243-4E1D-93DC-034DE16B4119}">
      <dsp:nvSpPr>
        <dsp:cNvPr id="0" name=""/>
        <dsp:cNvSpPr/>
      </dsp:nvSpPr>
      <dsp:spPr>
        <a:xfrm>
          <a:off x="7276255" y="1707717"/>
          <a:ext cx="2072532" cy="665253"/>
        </a:xfrm>
        <a:prstGeom prst="rect">
          <a:avLst/>
        </a:prstGeom>
        <a:gradFill rotWithShape="0">
          <a:gsLst>
            <a:gs pos="0">
              <a:schemeClr val="accent2">
                <a:hueOff val="-4658604"/>
                <a:satOff val="-20066"/>
                <a:lumOff val="12059"/>
                <a:alphaOff val="0"/>
                <a:lumMod val="110000"/>
                <a:satMod val="105000"/>
                <a:tint val="67000"/>
              </a:schemeClr>
            </a:gs>
            <a:gs pos="50000">
              <a:schemeClr val="accent2">
                <a:hueOff val="-4658604"/>
                <a:satOff val="-20066"/>
                <a:lumOff val="12059"/>
                <a:alphaOff val="0"/>
                <a:lumMod val="105000"/>
                <a:satMod val="103000"/>
                <a:tint val="73000"/>
              </a:schemeClr>
            </a:gs>
            <a:gs pos="100000">
              <a:schemeClr val="accent2">
                <a:hueOff val="-4658604"/>
                <a:satOff val="-20066"/>
                <a:lumOff val="12059"/>
                <a:alphaOff val="0"/>
                <a:lumMod val="105000"/>
                <a:satMod val="109000"/>
                <a:tint val="81000"/>
              </a:schemeClr>
            </a:gs>
          </a:gsLst>
          <a:lin ang="5400000" scaled="0"/>
        </a:gradFill>
        <a:ln w="6350" cap="flat" cmpd="sng" algn="ctr">
          <a:solidFill>
            <a:schemeClr val="accent2">
              <a:hueOff val="-4658604"/>
              <a:satOff val="-20066"/>
              <a:lumOff val="1205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Dodo Khan Soomro</a:t>
          </a:r>
        </a:p>
      </dsp:txBody>
      <dsp:txXfrm>
        <a:off x="7276255" y="1707717"/>
        <a:ext cx="1459530" cy="665253"/>
      </dsp:txXfrm>
    </dsp:sp>
    <dsp:sp modelId="{89337F31-92EA-4410-8439-265FFD5BED78}">
      <dsp:nvSpPr>
        <dsp:cNvPr id="0" name=""/>
        <dsp:cNvSpPr/>
      </dsp:nvSpPr>
      <dsp:spPr>
        <a:xfrm>
          <a:off x="8794414" y="1813387"/>
          <a:ext cx="725386" cy="725386"/>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6350" cap="flat" cmpd="sng" algn="ctr">
          <a:solidFill>
            <a:schemeClr val="accent2">
              <a:tint val="40000"/>
              <a:alpha val="90000"/>
              <a:hueOff val="-4855675"/>
              <a:satOff val="-10653"/>
              <a:lumOff val="2537"/>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E30D2E-00EE-4DCB-987C-B9731641E8AF}">
      <dsp:nvSpPr>
        <dsp:cNvPr id="0" name=""/>
        <dsp:cNvSpPr/>
      </dsp:nvSpPr>
      <dsp:spPr>
        <a:xfrm>
          <a:off x="9699510"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6211472"/>
              <a:satOff val="-26755"/>
              <a:lumOff val="160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Equally contributed in Login and Admin portion</a:t>
          </a:r>
        </a:p>
      </dsp:txBody>
      <dsp:txXfrm>
        <a:off x="9735760" y="196865"/>
        <a:ext cx="2000032" cy="1510852"/>
      </dsp:txXfrm>
    </dsp:sp>
    <dsp:sp modelId="{2527F34B-269E-46E8-8E1A-2923CB7869C3}">
      <dsp:nvSpPr>
        <dsp:cNvPr id="0" name=""/>
        <dsp:cNvSpPr/>
      </dsp:nvSpPr>
      <dsp:spPr>
        <a:xfrm>
          <a:off x="9699510" y="1707717"/>
          <a:ext cx="2072532" cy="665253"/>
        </a:xfrm>
        <a:prstGeom prst="rect">
          <a:avLst/>
        </a:prstGeom>
        <a:gradFill rotWithShape="0">
          <a:gsLst>
            <a:gs pos="0">
              <a:schemeClr val="accent2">
                <a:hueOff val="-6211472"/>
                <a:satOff val="-26755"/>
                <a:lumOff val="16079"/>
                <a:alphaOff val="0"/>
                <a:lumMod val="110000"/>
                <a:satMod val="105000"/>
                <a:tint val="67000"/>
              </a:schemeClr>
            </a:gs>
            <a:gs pos="50000">
              <a:schemeClr val="accent2">
                <a:hueOff val="-6211472"/>
                <a:satOff val="-26755"/>
                <a:lumOff val="16079"/>
                <a:alphaOff val="0"/>
                <a:lumMod val="105000"/>
                <a:satMod val="103000"/>
                <a:tint val="73000"/>
              </a:schemeClr>
            </a:gs>
            <a:gs pos="100000">
              <a:schemeClr val="accent2">
                <a:hueOff val="-6211472"/>
                <a:satOff val="-26755"/>
                <a:lumOff val="16079"/>
                <a:alphaOff val="0"/>
                <a:lumMod val="105000"/>
                <a:satMod val="109000"/>
                <a:tint val="81000"/>
              </a:schemeClr>
            </a:gs>
          </a:gsLst>
          <a:lin ang="5400000" scaled="0"/>
        </a:gradFill>
        <a:ln w="6350" cap="flat" cmpd="sng" algn="ctr">
          <a:solidFill>
            <a:schemeClr val="accent2">
              <a:hueOff val="-6211472"/>
              <a:satOff val="-26755"/>
              <a:lumOff val="1607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Abdul Rehman</a:t>
          </a:r>
        </a:p>
      </dsp:txBody>
      <dsp:txXfrm>
        <a:off x="9699510" y="1707717"/>
        <a:ext cx="1459530" cy="665253"/>
      </dsp:txXfrm>
    </dsp:sp>
    <dsp:sp modelId="{60EA8B89-AB23-4BE4-B9C6-D0699DD64625}">
      <dsp:nvSpPr>
        <dsp:cNvPr id="0" name=""/>
        <dsp:cNvSpPr/>
      </dsp:nvSpPr>
      <dsp:spPr>
        <a:xfrm>
          <a:off x="11217669" y="1813387"/>
          <a:ext cx="725386" cy="725386"/>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6474234"/>
              <a:satOff val="-14204"/>
              <a:lumOff val="33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B67B6C-26A1-421D-9E1C-408F24FE5D91}">
      <dsp:nvSpPr>
        <dsp:cNvPr id="0" name=""/>
        <dsp:cNvSpPr/>
      </dsp:nvSpPr>
      <dsp:spPr>
        <a:xfrm>
          <a:off x="1218117"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7764339"/>
              <a:satOff val="-33443"/>
              <a:lumOff val="2009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and implementation of Teacher portion</a:t>
          </a:r>
        </a:p>
      </dsp:txBody>
      <dsp:txXfrm>
        <a:off x="1254367" y="2934292"/>
        <a:ext cx="2000032" cy="1510852"/>
      </dsp:txXfrm>
    </dsp:sp>
    <dsp:sp modelId="{74160141-0CBA-4C05-9582-42FC7931D1E3}">
      <dsp:nvSpPr>
        <dsp:cNvPr id="0" name=""/>
        <dsp:cNvSpPr/>
      </dsp:nvSpPr>
      <dsp:spPr>
        <a:xfrm>
          <a:off x="1218117" y="4445145"/>
          <a:ext cx="2072532" cy="665253"/>
        </a:xfrm>
        <a:prstGeom prst="rect">
          <a:avLst/>
        </a:prstGeom>
        <a:gradFill rotWithShape="0">
          <a:gsLst>
            <a:gs pos="0">
              <a:schemeClr val="accent2">
                <a:hueOff val="-7764339"/>
                <a:satOff val="-33443"/>
                <a:lumOff val="20098"/>
                <a:alphaOff val="0"/>
                <a:lumMod val="110000"/>
                <a:satMod val="105000"/>
                <a:tint val="67000"/>
              </a:schemeClr>
            </a:gs>
            <a:gs pos="50000">
              <a:schemeClr val="accent2">
                <a:hueOff val="-7764339"/>
                <a:satOff val="-33443"/>
                <a:lumOff val="20098"/>
                <a:alphaOff val="0"/>
                <a:lumMod val="105000"/>
                <a:satMod val="103000"/>
                <a:tint val="73000"/>
              </a:schemeClr>
            </a:gs>
            <a:gs pos="100000">
              <a:schemeClr val="accent2">
                <a:hueOff val="-7764339"/>
                <a:satOff val="-33443"/>
                <a:lumOff val="20098"/>
                <a:alphaOff val="0"/>
                <a:lumMod val="105000"/>
                <a:satMod val="109000"/>
                <a:tint val="81000"/>
              </a:schemeClr>
            </a:gs>
          </a:gsLst>
          <a:lin ang="5400000" scaled="0"/>
        </a:gradFill>
        <a:ln w="6350" cap="flat" cmpd="sng" algn="ctr">
          <a:solidFill>
            <a:schemeClr val="accent2">
              <a:hueOff val="-7764339"/>
              <a:satOff val="-33443"/>
              <a:lumOff val="2009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rtl="0">
            <a:lnSpc>
              <a:spcPct val="90000"/>
            </a:lnSpc>
            <a:spcBef>
              <a:spcPct val="0"/>
            </a:spcBef>
            <a:spcAft>
              <a:spcPct val="35000"/>
            </a:spcAft>
            <a:buNone/>
          </a:pPr>
          <a:r>
            <a:rPr lang="en-GB" sz="2000" kern="1200"/>
            <a:t>Aliia</a:t>
          </a:r>
          <a:r>
            <a:rPr lang="en-GB" sz="2000" kern="1200">
              <a:latin typeface="Segoe UI"/>
            </a:rPr>
            <a:t> </a:t>
          </a:r>
          <a:endParaRPr lang="en-GB" sz="2000" kern="1200"/>
        </a:p>
      </dsp:txBody>
      <dsp:txXfrm>
        <a:off x="1218117" y="4445145"/>
        <a:ext cx="1459530" cy="665253"/>
      </dsp:txXfrm>
    </dsp:sp>
    <dsp:sp modelId="{78ABEDA5-2D17-4DFD-9F7F-FBA9D44E751E}">
      <dsp:nvSpPr>
        <dsp:cNvPr id="0" name=""/>
        <dsp:cNvSpPr/>
      </dsp:nvSpPr>
      <dsp:spPr>
        <a:xfrm>
          <a:off x="2736276" y="4550814"/>
          <a:ext cx="725386" cy="725386"/>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8092792"/>
              <a:satOff val="-17755"/>
              <a:lumOff val="4229"/>
              <a:alphaOff val="0"/>
            </a:schemeClr>
          </a:solidFill>
          <a:prstDash val="solid"/>
          <a:miter lim="800000"/>
        </a:ln>
        <a:effectLst/>
      </dsp:spPr>
      <dsp:style>
        <a:lnRef idx="1">
          <a:scrgbClr r="0" g="0" b="0"/>
        </a:lnRef>
        <a:fillRef idx="1">
          <a:scrgbClr r="0" g="0" b="0"/>
        </a:fillRef>
        <a:effectRef idx="0">
          <a:scrgbClr r="0" g="0" b="0"/>
        </a:effectRef>
        <a:fontRef idx="minor"/>
      </dsp:style>
    </dsp:sp>
    <dsp:sp modelId="{2E0BFB13-BB3B-47C5-A34C-D56B63C28FF4}">
      <dsp:nvSpPr>
        <dsp:cNvPr id="0" name=""/>
        <dsp:cNvSpPr/>
      </dsp:nvSpPr>
      <dsp:spPr>
        <a:xfrm>
          <a:off x="3641372"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9317207"/>
              <a:satOff val="-40132"/>
              <a:lumOff val="2411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and implementation of Student portion</a:t>
          </a:r>
        </a:p>
      </dsp:txBody>
      <dsp:txXfrm>
        <a:off x="3677622" y="2934292"/>
        <a:ext cx="2000032" cy="1510852"/>
      </dsp:txXfrm>
    </dsp:sp>
    <dsp:sp modelId="{6C103559-E44B-43BE-BC5D-F0A7252B69FB}">
      <dsp:nvSpPr>
        <dsp:cNvPr id="0" name=""/>
        <dsp:cNvSpPr/>
      </dsp:nvSpPr>
      <dsp:spPr>
        <a:xfrm>
          <a:off x="3641372" y="4445145"/>
          <a:ext cx="2072532" cy="665253"/>
        </a:xfrm>
        <a:prstGeom prst="rect">
          <a:avLst/>
        </a:prstGeom>
        <a:gradFill rotWithShape="0">
          <a:gsLst>
            <a:gs pos="0">
              <a:schemeClr val="accent2">
                <a:hueOff val="-9317207"/>
                <a:satOff val="-40132"/>
                <a:lumOff val="24118"/>
                <a:alphaOff val="0"/>
                <a:lumMod val="110000"/>
                <a:satMod val="105000"/>
                <a:tint val="67000"/>
              </a:schemeClr>
            </a:gs>
            <a:gs pos="50000">
              <a:schemeClr val="accent2">
                <a:hueOff val="-9317207"/>
                <a:satOff val="-40132"/>
                <a:lumOff val="24118"/>
                <a:alphaOff val="0"/>
                <a:lumMod val="105000"/>
                <a:satMod val="103000"/>
                <a:tint val="73000"/>
              </a:schemeClr>
            </a:gs>
            <a:gs pos="100000">
              <a:schemeClr val="accent2">
                <a:hueOff val="-9317207"/>
                <a:satOff val="-40132"/>
                <a:lumOff val="24118"/>
                <a:alphaOff val="0"/>
                <a:lumMod val="105000"/>
                <a:satMod val="109000"/>
                <a:tint val="81000"/>
              </a:schemeClr>
            </a:gs>
          </a:gsLst>
          <a:lin ang="5400000" scaled="0"/>
        </a:gradFill>
        <a:ln w="6350" cap="flat" cmpd="sng" algn="ctr">
          <a:solidFill>
            <a:schemeClr val="accent2">
              <a:hueOff val="-9317207"/>
              <a:satOff val="-40132"/>
              <a:lumOff val="2411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Iyad</a:t>
          </a:r>
        </a:p>
      </dsp:txBody>
      <dsp:txXfrm>
        <a:off x="3641372" y="4445145"/>
        <a:ext cx="1459530" cy="665253"/>
      </dsp:txXfrm>
    </dsp:sp>
    <dsp:sp modelId="{818BC766-4C0D-417F-BEA0-B6EF65A2E4E8}">
      <dsp:nvSpPr>
        <dsp:cNvPr id="0" name=""/>
        <dsp:cNvSpPr/>
      </dsp:nvSpPr>
      <dsp:spPr>
        <a:xfrm>
          <a:off x="5159531" y="4550814"/>
          <a:ext cx="725386" cy="725386"/>
        </a:xfrm>
        <a:prstGeom prst="ellipse">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9711350"/>
              <a:satOff val="-21306"/>
              <a:lumOff val="5075"/>
              <a:alphaOff val="0"/>
            </a:schemeClr>
          </a:solidFill>
          <a:prstDash val="solid"/>
          <a:miter lim="800000"/>
        </a:ln>
        <a:effectLst/>
      </dsp:spPr>
      <dsp:style>
        <a:lnRef idx="1">
          <a:scrgbClr r="0" g="0" b="0"/>
        </a:lnRef>
        <a:fillRef idx="1">
          <a:scrgbClr r="0" g="0" b="0"/>
        </a:fillRef>
        <a:effectRef idx="0">
          <a:scrgbClr r="0" g="0" b="0"/>
        </a:effectRef>
        <a:fontRef idx="minor"/>
      </dsp:style>
    </dsp:sp>
    <dsp:sp modelId="{0A72D2AD-52A3-40F7-B5A0-88DE1BA30E79}">
      <dsp:nvSpPr>
        <dsp:cNvPr id="0" name=""/>
        <dsp:cNvSpPr/>
      </dsp:nvSpPr>
      <dsp:spPr>
        <a:xfrm>
          <a:off x="6064627"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10870075"/>
              <a:satOff val="-46820"/>
              <a:lumOff val="2813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Equally contributed in implementation of database and Student portion</a:t>
          </a:r>
        </a:p>
      </dsp:txBody>
      <dsp:txXfrm>
        <a:off x="6100877" y="2934292"/>
        <a:ext cx="2000032" cy="1510852"/>
      </dsp:txXfrm>
    </dsp:sp>
    <dsp:sp modelId="{2DF1F1F3-6ABB-445A-B80D-C6DEAE48960D}">
      <dsp:nvSpPr>
        <dsp:cNvPr id="0" name=""/>
        <dsp:cNvSpPr/>
      </dsp:nvSpPr>
      <dsp:spPr>
        <a:xfrm>
          <a:off x="6064627" y="4445145"/>
          <a:ext cx="2072532" cy="665253"/>
        </a:xfrm>
        <a:prstGeom prst="rect">
          <a:avLst/>
        </a:prstGeom>
        <a:gradFill rotWithShape="0">
          <a:gsLst>
            <a:gs pos="0">
              <a:schemeClr val="accent2">
                <a:hueOff val="-10870075"/>
                <a:satOff val="-46820"/>
                <a:lumOff val="28137"/>
                <a:alphaOff val="0"/>
                <a:lumMod val="110000"/>
                <a:satMod val="105000"/>
                <a:tint val="67000"/>
              </a:schemeClr>
            </a:gs>
            <a:gs pos="50000">
              <a:schemeClr val="accent2">
                <a:hueOff val="-10870075"/>
                <a:satOff val="-46820"/>
                <a:lumOff val="28137"/>
                <a:alphaOff val="0"/>
                <a:lumMod val="105000"/>
                <a:satMod val="103000"/>
                <a:tint val="73000"/>
              </a:schemeClr>
            </a:gs>
            <a:gs pos="100000">
              <a:schemeClr val="accent2">
                <a:hueOff val="-10870075"/>
                <a:satOff val="-46820"/>
                <a:lumOff val="28137"/>
                <a:alphaOff val="0"/>
                <a:lumMod val="105000"/>
                <a:satMod val="109000"/>
                <a:tint val="81000"/>
              </a:schemeClr>
            </a:gs>
          </a:gsLst>
          <a:lin ang="5400000" scaled="0"/>
        </a:gradFill>
        <a:ln w="6350" cap="flat" cmpd="sng" algn="ctr">
          <a:solidFill>
            <a:schemeClr val="accent2">
              <a:hueOff val="-10870075"/>
              <a:satOff val="-46820"/>
              <a:lumOff val="2813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Muzammil</a:t>
          </a:r>
        </a:p>
      </dsp:txBody>
      <dsp:txXfrm>
        <a:off x="6064627" y="4445145"/>
        <a:ext cx="1459530" cy="665253"/>
      </dsp:txXfrm>
    </dsp:sp>
    <dsp:sp modelId="{395DD1AB-B370-4D83-9828-4DC095737F56}">
      <dsp:nvSpPr>
        <dsp:cNvPr id="0" name=""/>
        <dsp:cNvSpPr/>
      </dsp:nvSpPr>
      <dsp:spPr>
        <a:xfrm>
          <a:off x="7582786" y="4550814"/>
          <a:ext cx="725386" cy="725386"/>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11329909"/>
              <a:satOff val="-24857"/>
              <a:lumOff val="592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7BF1D-2C96-4F98-BAF3-64A5D2F983BD}">
      <dsp:nvSpPr>
        <dsp:cNvPr id="0" name=""/>
        <dsp:cNvSpPr/>
      </dsp:nvSpPr>
      <dsp:spPr>
        <a:xfrm>
          <a:off x="8487883"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12422943"/>
              <a:satOff val="-53509"/>
              <a:lumOff val="3215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Equally contributed in Teacher portion</a:t>
          </a:r>
        </a:p>
      </dsp:txBody>
      <dsp:txXfrm>
        <a:off x="8524133" y="2934292"/>
        <a:ext cx="2000032" cy="1510852"/>
      </dsp:txXfrm>
    </dsp:sp>
    <dsp:sp modelId="{1190D6ED-CE27-4797-B53C-907E86AF5C0D}">
      <dsp:nvSpPr>
        <dsp:cNvPr id="0" name=""/>
        <dsp:cNvSpPr/>
      </dsp:nvSpPr>
      <dsp:spPr>
        <a:xfrm>
          <a:off x="8487883" y="4445145"/>
          <a:ext cx="2072532" cy="665253"/>
        </a:xfrm>
        <a:prstGeom prst="rect">
          <a:avLst/>
        </a:prstGeom>
        <a:gradFill rotWithShape="0">
          <a:gsLst>
            <a:gs pos="0">
              <a:schemeClr val="accent2">
                <a:hueOff val="-12422943"/>
                <a:satOff val="-53509"/>
                <a:lumOff val="32157"/>
                <a:alphaOff val="0"/>
                <a:lumMod val="110000"/>
                <a:satMod val="105000"/>
                <a:tint val="67000"/>
              </a:schemeClr>
            </a:gs>
            <a:gs pos="50000">
              <a:schemeClr val="accent2">
                <a:hueOff val="-12422943"/>
                <a:satOff val="-53509"/>
                <a:lumOff val="32157"/>
                <a:alphaOff val="0"/>
                <a:lumMod val="105000"/>
                <a:satMod val="103000"/>
                <a:tint val="73000"/>
              </a:schemeClr>
            </a:gs>
            <a:gs pos="100000">
              <a:schemeClr val="accent2">
                <a:hueOff val="-12422943"/>
                <a:satOff val="-53509"/>
                <a:lumOff val="32157"/>
                <a:alphaOff val="0"/>
                <a:lumMod val="105000"/>
                <a:satMod val="109000"/>
                <a:tint val="81000"/>
              </a:schemeClr>
            </a:gs>
          </a:gsLst>
          <a:lin ang="5400000" scaled="0"/>
        </a:gradFill>
        <a:ln w="6350" cap="flat" cmpd="sng" algn="ctr">
          <a:solidFill>
            <a:schemeClr val="accent2">
              <a:hueOff val="-12422943"/>
              <a:satOff val="-53509"/>
              <a:lumOff val="3215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err="1"/>
            <a:t>Marit</a:t>
          </a:r>
          <a:endParaRPr lang="en-GB" sz="2000" kern="1200" dirty="0"/>
        </a:p>
      </dsp:txBody>
      <dsp:txXfrm>
        <a:off x="8487883" y="4445145"/>
        <a:ext cx="1459530" cy="665253"/>
      </dsp:txXfrm>
    </dsp:sp>
    <dsp:sp modelId="{7B3C5A6E-C735-40B6-B261-AB5FF8D965B2}">
      <dsp:nvSpPr>
        <dsp:cNvPr id="0" name=""/>
        <dsp:cNvSpPr/>
      </dsp:nvSpPr>
      <dsp:spPr>
        <a:xfrm>
          <a:off x="10006042" y="4550814"/>
          <a:ext cx="725386" cy="725386"/>
        </a:xfrm>
        <a:prstGeom prst="ellipse">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12948467"/>
              <a:satOff val="-28408"/>
              <a:lumOff val="6766"/>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60A3A-D600-4660-948E-F415C2AF10C8}">
      <dsp:nvSpPr>
        <dsp:cNvPr id="0" name=""/>
        <dsp:cNvSpPr/>
      </dsp:nvSpPr>
      <dsp:spPr>
        <a:xfrm rot="16200000">
          <a:off x="-1566106" y="2538514"/>
          <a:ext cx="3821585" cy="554876"/>
        </a:xfrm>
        <a:prstGeom prst="rect">
          <a:avLst/>
        </a:prstGeom>
        <a:solidFill>
          <a:schemeClr val="bg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489370" bIns="0" numCol="1" spcCol="1270" anchor="t" anchorCtr="0">
          <a:noAutofit/>
        </a:bodyPr>
        <a:lstStyle/>
        <a:p>
          <a:pPr marL="0" lvl="0" indent="0" algn="r" defTabSz="1600200">
            <a:lnSpc>
              <a:spcPct val="90000"/>
            </a:lnSpc>
            <a:spcBef>
              <a:spcPct val="0"/>
            </a:spcBef>
            <a:spcAft>
              <a:spcPct val="35000"/>
            </a:spcAft>
            <a:buNone/>
          </a:pPr>
          <a:r>
            <a:rPr lang="en-GB" sz="3600" kern="1200" dirty="0"/>
            <a:t>Admin</a:t>
          </a:r>
        </a:p>
      </dsp:txBody>
      <dsp:txXfrm>
        <a:off x="-1566106" y="2538514"/>
        <a:ext cx="3821585" cy="554876"/>
      </dsp:txXfrm>
    </dsp:sp>
    <dsp:sp modelId="{F60E2562-A363-4A83-8887-4D8CEBD93FA0}">
      <dsp:nvSpPr>
        <dsp:cNvPr id="0" name=""/>
        <dsp:cNvSpPr/>
      </dsp:nvSpPr>
      <dsp:spPr>
        <a:xfrm>
          <a:off x="622123" y="905159"/>
          <a:ext cx="2763871" cy="38215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89370"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Approve Student Registrations</a:t>
          </a:r>
        </a:p>
        <a:p>
          <a:pPr marL="228600" lvl="1" indent="-228600" algn="l" defTabSz="1022350">
            <a:lnSpc>
              <a:spcPct val="90000"/>
            </a:lnSpc>
            <a:spcBef>
              <a:spcPct val="0"/>
            </a:spcBef>
            <a:spcAft>
              <a:spcPct val="15000"/>
            </a:spcAft>
            <a:buChar char="•"/>
          </a:pPr>
          <a:r>
            <a:rPr lang="en-GB" sz="2300" kern="1200" dirty="0"/>
            <a:t>Add Teachers</a:t>
          </a:r>
        </a:p>
        <a:p>
          <a:pPr marL="228600" lvl="1" indent="-228600" algn="l" defTabSz="1022350">
            <a:lnSpc>
              <a:spcPct val="90000"/>
            </a:lnSpc>
            <a:spcBef>
              <a:spcPct val="0"/>
            </a:spcBef>
            <a:spcAft>
              <a:spcPct val="15000"/>
            </a:spcAft>
            <a:buChar char="•"/>
          </a:pPr>
          <a:r>
            <a:rPr lang="en-GB" sz="2300" kern="1200" dirty="0"/>
            <a:t>Add Subjects</a:t>
          </a:r>
        </a:p>
        <a:p>
          <a:pPr marL="228600" lvl="1" indent="-228600" algn="l" defTabSz="1022350">
            <a:lnSpc>
              <a:spcPct val="90000"/>
            </a:lnSpc>
            <a:spcBef>
              <a:spcPct val="0"/>
            </a:spcBef>
            <a:spcAft>
              <a:spcPct val="15000"/>
            </a:spcAft>
            <a:buChar char="•"/>
          </a:pPr>
          <a:r>
            <a:rPr lang="en-GB" sz="2300" kern="1200" dirty="0"/>
            <a:t>Assign Subjects</a:t>
          </a:r>
        </a:p>
        <a:p>
          <a:pPr marL="228600" lvl="1" indent="-228600" algn="l" defTabSz="1022350">
            <a:lnSpc>
              <a:spcPct val="90000"/>
            </a:lnSpc>
            <a:spcBef>
              <a:spcPct val="0"/>
            </a:spcBef>
            <a:spcAft>
              <a:spcPct val="15000"/>
            </a:spcAft>
            <a:buChar char="•"/>
          </a:pPr>
          <a:r>
            <a:rPr lang="en-GB" sz="2300" kern="1200" dirty="0"/>
            <a:t>Manage Database</a:t>
          </a:r>
        </a:p>
      </dsp:txBody>
      <dsp:txXfrm>
        <a:off x="622123" y="905159"/>
        <a:ext cx="2763871" cy="3821585"/>
      </dsp:txXfrm>
    </dsp:sp>
    <dsp:sp modelId="{E0900F57-A3E2-4589-A324-656E9B979B86}">
      <dsp:nvSpPr>
        <dsp:cNvPr id="0" name=""/>
        <dsp:cNvSpPr/>
      </dsp:nvSpPr>
      <dsp:spPr>
        <a:xfrm>
          <a:off x="67247" y="49163"/>
          <a:ext cx="1109752" cy="11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BBB843-BBF5-4405-8E8E-DA342B695C7B}">
      <dsp:nvSpPr>
        <dsp:cNvPr id="0" name=""/>
        <dsp:cNvSpPr/>
      </dsp:nvSpPr>
      <dsp:spPr>
        <a:xfrm rot="16200000">
          <a:off x="2483723" y="2538514"/>
          <a:ext cx="3821585" cy="554876"/>
        </a:xfrm>
        <a:prstGeom prst="rect">
          <a:avLst/>
        </a:prstGeom>
        <a:solidFill>
          <a:srgbClr val="00B05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489370" bIns="0" numCol="1" spcCol="1270" anchor="t" anchorCtr="0">
          <a:noAutofit/>
        </a:bodyPr>
        <a:lstStyle/>
        <a:p>
          <a:pPr marL="0" lvl="0" indent="0" algn="r" defTabSz="1600200">
            <a:lnSpc>
              <a:spcPct val="90000"/>
            </a:lnSpc>
            <a:spcBef>
              <a:spcPct val="0"/>
            </a:spcBef>
            <a:spcAft>
              <a:spcPct val="35000"/>
            </a:spcAft>
            <a:buNone/>
          </a:pPr>
          <a:r>
            <a:rPr lang="en-GB" sz="3600" kern="1200" dirty="0"/>
            <a:t>Teacher</a:t>
          </a:r>
        </a:p>
      </dsp:txBody>
      <dsp:txXfrm>
        <a:off x="2483723" y="2538514"/>
        <a:ext cx="3821585" cy="554876"/>
      </dsp:txXfrm>
    </dsp:sp>
    <dsp:sp modelId="{8D417A09-5CA1-48BB-897F-84EF274C1494}">
      <dsp:nvSpPr>
        <dsp:cNvPr id="0" name=""/>
        <dsp:cNvSpPr/>
      </dsp:nvSpPr>
      <dsp:spPr>
        <a:xfrm>
          <a:off x="4671954" y="905159"/>
          <a:ext cx="2763871" cy="3821585"/>
        </a:xfrm>
        <a:prstGeom prst="rect">
          <a:avLst/>
        </a:prstGeom>
        <a:solidFill>
          <a:schemeClr val="accent2">
            <a:hueOff val="-6211472"/>
            <a:satOff val="-26755"/>
            <a:lumOff val="1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89370"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Post Teaching Material</a:t>
          </a:r>
        </a:p>
        <a:p>
          <a:pPr marL="228600" lvl="1" indent="-228600" algn="l" defTabSz="1022350">
            <a:lnSpc>
              <a:spcPct val="90000"/>
            </a:lnSpc>
            <a:spcBef>
              <a:spcPct val="0"/>
            </a:spcBef>
            <a:spcAft>
              <a:spcPct val="15000"/>
            </a:spcAft>
            <a:buChar char="•"/>
          </a:pPr>
          <a:r>
            <a:rPr lang="en-GB" sz="2300" kern="1200" dirty="0"/>
            <a:t>Manage Students</a:t>
          </a:r>
        </a:p>
        <a:p>
          <a:pPr marL="228600" lvl="1" indent="-228600" algn="l" defTabSz="1022350">
            <a:lnSpc>
              <a:spcPct val="90000"/>
            </a:lnSpc>
            <a:spcBef>
              <a:spcPct val="0"/>
            </a:spcBef>
            <a:spcAft>
              <a:spcPct val="15000"/>
            </a:spcAft>
            <a:buChar char="•"/>
          </a:pPr>
          <a:r>
            <a:rPr lang="en-GB" sz="2300" kern="1200" dirty="0"/>
            <a:t>Respond to </a:t>
          </a:r>
          <a:r>
            <a:rPr lang="en-GB" sz="2300" kern="1200" dirty="0">
              <a:latin typeface="Segoe UI"/>
            </a:rPr>
            <a:t>Students</a:t>
          </a:r>
          <a:r>
            <a:rPr lang="en-GB" sz="2300" kern="1200" dirty="0"/>
            <a:t> Queries</a:t>
          </a:r>
        </a:p>
      </dsp:txBody>
      <dsp:txXfrm>
        <a:off x="4671954" y="905159"/>
        <a:ext cx="2763871" cy="3821585"/>
      </dsp:txXfrm>
    </dsp:sp>
    <dsp:sp modelId="{506392E5-C260-44AC-8505-21BD6E96E353}">
      <dsp:nvSpPr>
        <dsp:cNvPr id="0" name=""/>
        <dsp:cNvSpPr/>
      </dsp:nvSpPr>
      <dsp:spPr>
        <a:xfrm>
          <a:off x="4117077" y="172723"/>
          <a:ext cx="1109752" cy="11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005E95-A25E-44FB-9AA2-0EE2FF422A60}">
      <dsp:nvSpPr>
        <dsp:cNvPr id="0" name=""/>
        <dsp:cNvSpPr/>
      </dsp:nvSpPr>
      <dsp:spPr>
        <a:xfrm rot="16200000">
          <a:off x="6533553" y="2538514"/>
          <a:ext cx="3821585" cy="554876"/>
        </a:xfrm>
        <a:prstGeom prst="rect">
          <a:avLst/>
        </a:prstGeom>
        <a:solidFill>
          <a:schemeClr val="accent4">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489370" bIns="0" numCol="1" spcCol="1270" anchor="t" anchorCtr="0">
          <a:noAutofit/>
        </a:bodyPr>
        <a:lstStyle/>
        <a:p>
          <a:pPr marL="0" lvl="0" indent="0" algn="r" defTabSz="1600200">
            <a:lnSpc>
              <a:spcPct val="90000"/>
            </a:lnSpc>
            <a:spcBef>
              <a:spcPct val="0"/>
            </a:spcBef>
            <a:spcAft>
              <a:spcPct val="35000"/>
            </a:spcAft>
            <a:buNone/>
          </a:pPr>
          <a:r>
            <a:rPr lang="en-GB" sz="3600" kern="1200" dirty="0"/>
            <a:t>Student</a:t>
          </a:r>
        </a:p>
      </dsp:txBody>
      <dsp:txXfrm>
        <a:off x="6533553" y="2538514"/>
        <a:ext cx="3821585" cy="554876"/>
      </dsp:txXfrm>
    </dsp:sp>
    <dsp:sp modelId="{C1142290-8D60-49F6-B888-17BAA3DED200}">
      <dsp:nvSpPr>
        <dsp:cNvPr id="0" name=""/>
        <dsp:cNvSpPr/>
      </dsp:nvSpPr>
      <dsp:spPr>
        <a:xfrm>
          <a:off x="8721784" y="905159"/>
          <a:ext cx="2763871" cy="3821585"/>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89370" rIns="213360" bIns="213360" numCol="1" spcCol="1270" anchor="t" anchorCtr="0">
          <a:noAutofit/>
        </a:bodyPr>
        <a:lstStyle/>
        <a:p>
          <a:pPr marL="228600" lvl="1" indent="-228600" algn="l" defTabSz="1022350" rtl="0">
            <a:lnSpc>
              <a:spcPct val="90000"/>
            </a:lnSpc>
            <a:spcBef>
              <a:spcPct val="0"/>
            </a:spcBef>
            <a:spcAft>
              <a:spcPct val="15000"/>
            </a:spcAft>
            <a:buChar char="•"/>
          </a:pPr>
          <a:r>
            <a:rPr lang="en-GB" sz="2300" kern="1200" dirty="0"/>
            <a:t>Register </a:t>
          </a:r>
          <a:r>
            <a:rPr lang="en-GB" sz="2300" kern="1200" dirty="0">
              <a:latin typeface="Segoe UI"/>
            </a:rPr>
            <a:t>in System</a:t>
          </a:r>
          <a:endParaRPr lang="en-GB" sz="2300" kern="1200" dirty="0"/>
        </a:p>
        <a:p>
          <a:pPr marL="228600" lvl="1" indent="-228600" algn="l" defTabSz="1022350" rtl="0">
            <a:lnSpc>
              <a:spcPct val="90000"/>
            </a:lnSpc>
            <a:spcBef>
              <a:spcPct val="0"/>
            </a:spcBef>
            <a:spcAft>
              <a:spcPct val="15000"/>
            </a:spcAft>
            <a:buChar char="•"/>
          </a:pPr>
          <a:r>
            <a:rPr lang="en-GB" sz="2300" kern="1200" dirty="0">
              <a:latin typeface="Segoe UI"/>
            </a:rPr>
            <a:t>Request for a Course</a:t>
          </a:r>
        </a:p>
        <a:p>
          <a:pPr marL="228600" lvl="1" indent="-228600" algn="l" defTabSz="1022350">
            <a:lnSpc>
              <a:spcPct val="90000"/>
            </a:lnSpc>
            <a:spcBef>
              <a:spcPct val="0"/>
            </a:spcBef>
            <a:spcAft>
              <a:spcPct val="15000"/>
            </a:spcAft>
            <a:buChar char="•"/>
          </a:pPr>
          <a:r>
            <a:rPr lang="en-GB" sz="2300" kern="1200" dirty="0">
              <a:latin typeface="Segoe UI"/>
            </a:rPr>
            <a:t>Observe</a:t>
          </a:r>
          <a:r>
            <a:rPr lang="en-GB" sz="2300" kern="1200" dirty="0"/>
            <a:t> Learning Material</a:t>
          </a:r>
        </a:p>
        <a:p>
          <a:pPr marL="228600" lvl="1" indent="-228600" algn="l" defTabSz="1022350">
            <a:lnSpc>
              <a:spcPct val="90000"/>
            </a:lnSpc>
            <a:spcBef>
              <a:spcPct val="0"/>
            </a:spcBef>
            <a:spcAft>
              <a:spcPct val="15000"/>
            </a:spcAft>
            <a:buChar char="•"/>
          </a:pPr>
          <a:r>
            <a:rPr lang="en-GB" sz="2300" kern="1200" dirty="0"/>
            <a:t>Post Queries</a:t>
          </a:r>
        </a:p>
      </dsp:txBody>
      <dsp:txXfrm>
        <a:off x="8721784" y="905159"/>
        <a:ext cx="2763871" cy="3821585"/>
      </dsp:txXfrm>
    </dsp:sp>
    <dsp:sp modelId="{96ABE387-725F-4308-87C8-F9096E23392B}">
      <dsp:nvSpPr>
        <dsp:cNvPr id="0" name=""/>
        <dsp:cNvSpPr/>
      </dsp:nvSpPr>
      <dsp:spPr>
        <a:xfrm>
          <a:off x="8166908" y="172723"/>
          <a:ext cx="1109752" cy="11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D255F-7AA3-4506-A19A-7C3E9E0F25AF}">
      <dsp:nvSpPr>
        <dsp:cNvPr id="0" name=""/>
        <dsp:cNvSpPr/>
      </dsp:nvSpPr>
      <dsp:spPr>
        <a:xfrm>
          <a:off x="1923459" y="0"/>
          <a:ext cx="1751351" cy="972973"/>
        </a:xfrm>
        <a:prstGeom prst="roundRect">
          <a:avLst>
            <a:gd name="adj" fmla="val 10000"/>
          </a:avLst>
        </a:prstGeom>
        <a:solidFill>
          <a:srgbClr val="0E2A47"/>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Back End</a:t>
          </a:r>
        </a:p>
      </dsp:txBody>
      <dsp:txXfrm>
        <a:off x="1951956" y="28497"/>
        <a:ext cx="1694357" cy="915979"/>
      </dsp:txXfrm>
    </dsp:sp>
    <dsp:sp modelId="{98F6DB0C-A7C3-43F7-B82D-9C98330496E1}">
      <dsp:nvSpPr>
        <dsp:cNvPr id="0" name=""/>
        <dsp:cNvSpPr/>
      </dsp:nvSpPr>
      <dsp:spPr>
        <a:xfrm>
          <a:off x="4453189" y="0"/>
          <a:ext cx="1751351" cy="972973"/>
        </a:xfrm>
        <a:prstGeom prst="roundRect">
          <a:avLst>
            <a:gd name="adj" fmla="val 10000"/>
          </a:avLst>
        </a:prstGeom>
        <a:solidFill>
          <a:srgbClr val="A70A22"/>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Front End</a:t>
          </a:r>
        </a:p>
      </dsp:txBody>
      <dsp:txXfrm>
        <a:off x="4481686" y="28497"/>
        <a:ext cx="1694357" cy="915979"/>
      </dsp:txXfrm>
    </dsp:sp>
    <dsp:sp modelId="{64BECBC8-D7F5-4AC4-BCCC-8A8E0E415B9F}">
      <dsp:nvSpPr>
        <dsp:cNvPr id="0" name=""/>
        <dsp:cNvSpPr/>
      </dsp:nvSpPr>
      <dsp:spPr>
        <a:xfrm>
          <a:off x="3699135" y="4135135"/>
          <a:ext cx="729729" cy="729729"/>
        </a:xfrm>
        <a:prstGeom prst="triangle">
          <a:avLst/>
        </a:prstGeom>
        <a:solidFill>
          <a:schemeClr val="tx2">
            <a:lumMod val="25000"/>
            <a:alpha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557C0BAD-4BCF-4788-AEF6-5CBF8833C4F4}">
      <dsp:nvSpPr>
        <dsp:cNvPr id="0" name=""/>
        <dsp:cNvSpPr/>
      </dsp:nvSpPr>
      <dsp:spPr>
        <a:xfrm>
          <a:off x="1874810" y="3829621"/>
          <a:ext cx="4378378" cy="295783"/>
        </a:xfrm>
        <a:prstGeom prst="rect">
          <a:avLst/>
        </a:prstGeom>
        <a:solidFill>
          <a:srgbClr val="A70A22">
            <a:alpha val="9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4EDEC6EA-2EA0-4BB0-898E-BAD44C8315EE}">
      <dsp:nvSpPr>
        <dsp:cNvPr id="0" name=""/>
        <dsp:cNvSpPr/>
      </dsp:nvSpPr>
      <dsp:spPr>
        <a:xfrm>
          <a:off x="4453189" y="3195243"/>
          <a:ext cx="1751351" cy="599351"/>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HTML</a:t>
          </a:r>
        </a:p>
      </dsp:txBody>
      <dsp:txXfrm>
        <a:off x="4482447" y="3224501"/>
        <a:ext cx="1692835" cy="540835"/>
      </dsp:txXfrm>
    </dsp:sp>
    <dsp:sp modelId="{64C050CD-6938-4244-896B-14EF66861A62}">
      <dsp:nvSpPr>
        <dsp:cNvPr id="0" name=""/>
        <dsp:cNvSpPr/>
      </dsp:nvSpPr>
      <dsp:spPr>
        <a:xfrm>
          <a:off x="4453434" y="2548547"/>
          <a:ext cx="1751351" cy="59935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bg1"/>
              </a:solidFill>
            </a:rPr>
            <a:t>CSS</a:t>
          </a:r>
        </a:p>
      </dsp:txBody>
      <dsp:txXfrm>
        <a:off x="4482692" y="2577805"/>
        <a:ext cx="1692835" cy="540835"/>
      </dsp:txXfrm>
    </dsp:sp>
    <dsp:sp modelId="{A3DCDF40-B976-43A2-B3AF-3FF7569A5EB2}">
      <dsp:nvSpPr>
        <dsp:cNvPr id="0" name=""/>
        <dsp:cNvSpPr/>
      </dsp:nvSpPr>
      <dsp:spPr>
        <a:xfrm>
          <a:off x="4453189" y="1903135"/>
          <a:ext cx="1751351" cy="59935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JSP</a:t>
          </a:r>
        </a:p>
      </dsp:txBody>
      <dsp:txXfrm>
        <a:off x="4482447" y="1932393"/>
        <a:ext cx="1692835" cy="540835"/>
      </dsp:txXfrm>
    </dsp:sp>
    <dsp:sp modelId="{2B34BA87-B839-4BF3-AA21-D6B2B5A30D57}">
      <dsp:nvSpPr>
        <dsp:cNvPr id="0" name=""/>
        <dsp:cNvSpPr/>
      </dsp:nvSpPr>
      <dsp:spPr>
        <a:xfrm>
          <a:off x="4453189" y="1245405"/>
          <a:ext cx="1751351" cy="59935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solidFill>
                <a:schemeClr val="bg1"/>
              </a:solidFill>
              <a:latin typeface="Segoe UI"/>
            </a:rPr>
            <a:t>Bootstrap</a:t>
          </a:r>
          <a:endParaRPr lang="en-GB" sz="2300" kern="1200" dirty="0">
            <a:solidFill>
              <a:schemeClr val="bg1"/>
            </a:solidFill>
          </a:endParaRPr>
        </a:p>
      </dsp:txBody>
      <dsp:txXfrm>
        <a:off x="4482447" y="1274663"/>
        <a:ext cx="1692835" cy="540835"/>
      </dsp:txXfrm>
    </dsp:sp>
    <dsp:sp modelId="{1283CEAE-15A6-41F3-964A-B376C387F08D}">
      <dsp:nvSpPr>
        <dsp:cNvPr id="0" name=""/>
        <dsp:cNvSpPr/>
      </dsp:nvSpPr>
      <dsp:spPr>
        <a:xfrm>
          <a:off x="1923459" y="3195243"/>
          <a:ext cx="1751351" cy="599351"/>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DAO</a:t>
          </a:r>
        </a:p>
      </dsp:txBody>
      <dsp:txXfrm>
        <a:off x="1952717" y="3224501"/>
        <a:ext cx="1692835" cy="540835"/>
      </dsp:txXfrm>
    </dsp:sp>
    <dsp:sp modelId="{A8480C88-0A19-4138-8391-32339F9F9BC2}">
      <dsp:nvSpPr>
        <dsp:cNvPr id="0" name=""/>
        <dsp:cNvSpPr/>
      </dsp:nvSpPr>
      <dsp:spPr>
        <a:xfrm>
          <a:off x="1923459" y="2549189"/>
          <a:ext cx="1751351" cy="599351"/>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Servlets</a:t>
          </a:r>
        </a:p>
      </dsp:txBody>
      <dsp:txXfrm>
        <a:off x="1952717" y="2578447"/>
        <a:ext cx="1692835" cy="540835"/>
      </dsp:txXfrm>
    </dsp:sp>
    <dsp:sp modelId="{E6744561-1083-4E8E-BA45-DD6A744851EF}">
      <dsp:nvSpPr>
        <dsp:cNvPr id="0" name=""/>
        <dsp:cNvSpPr/>
      </dsp:nvSpPr>
      <dsp:spPr>
        <a:xfrm>
          <a:off x="1923459" y="1903135"/>
          <a:ext cx="1751351" cy="59935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solidFill>
                <a:schemeClr val="bg1"/>
              </a:solidFill>
              <a:latin typeface="Segoe UI"/>
            </a:rPr>
            <a:t>Database</a:t>
          </a:r>
          <a:endParaRPr lang="en-GB" sz="2300" kern="1200" dirty="0">
            <a:solidFill>
              <a:schemeClr val="bg1"/>
            </a:solidFill>
          </a:endParaRPr>
        </a:p>
      </dsp:txBody>
      <dsp:txXfrm>
        <a:off x="1952717" y="1932393"/>
        <a:ext cx="1692835" cy="540835"/>
      </dsp:txXfrm>
    </dsp:sp>
    <dsp:sp modelId="{B529947B-C882-460D-8663-B118B61DB5D7}">
      <dsp:nvSpPr>
        <dsp:cNvPr id="0" name=""/>
        <dsp:cNvSpPr/>
      </dsp:nvSpPr>
      <dsp:spPr>
        <a:xfrm>
          <a:off x="1923459" y="1245405"/>
          <a:ext cx="1751351" cy="59935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Bean</a:t>
          </a:r>
        </a:p>
      </dsp:txBody>
      <dsp:txXfrm>
        <a:off x="1952717" y="1274663"/>
        <a:ext cx="1692835" cy="540835"/>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a:p>
        </p:txBody>
      </p:sp>
    </p:spTree>
    <p:extLst>
      <p:ext uri="{BB962C8B-B14F-4D97-AF65-F5344CB8AC3E}">
        <p14:creationId xmlns:p14="http://schemas.microsoft.com/office/powerpoint/2010/main" val="72196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a:p>
        </p:txBody>
      </p:sp>
    </p:spTree>
    <p:extLst>
      <p:ext uri="{BB962C8B-B14F-4D97-AF65-F5344CB8AC3E}">
        <p14:creationId xmlns:p14="http://schemas.microsoft.com/office/powerpoint/2010/main" val="195166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a:p>
        </p:txBody>
      </p:sp>
    </p:spTree>
    <p:extLst>
      <p:ext uri="{BB962C8B-B14F-4D97-AF65-F5344CB8AC3E}">
        <p14:creationId xmlns:p14="http://schemas.microsoft.com/office/powerpoint/2010/main" val="1800284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a:p>
        </p:txBody>
      </p:sp>
    </p:spTree>
    <p:extLst>
      <p:ext uri="{BB962C8B-B14F-4D97-AF65-F5344CB8AC3E}">
        <p14:creationId xmlns:p14="http://schemas.microsoft.com/office/powerpoint/2010/main" val="3901684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a:p>
        </p:txBody>
      </p:sp>
    </p:spTree>
    <p:extLst>
      <p:ext uri="{BB962C8B-B14F-4D97-AF65-F5344CB8AC3E}">
        <p14:creationId xmlns:p14="http://schemas.microsoft.com/office/powerpoint/2010/main" val="1033585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a:p>
        </p:txBody>
      </p:sp>
    </p:spTree>
    <p:extLst>
      <p:ext uri="{BB962C8B-B14F-4D97-AF65-F5344CB8AC3E}">
        <p14:creationId xmlns:p14="http://schemas.microsoft.com/office/powerpoint/2010/main" val="383289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a:p>
        </p:txBody>
      </p:sp>
    </p:spTree>
    <p:extLst>
      <p:ext uri="{BB962C8B-B14F-4D97-AF65-F5344CB8AC3E}">
        <p14:creationId xmlns:p14="http://schemas.microsoft.com/office/powerpoint/2010/main" val="176074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a:p>
        </p:txBody>
      </p:sp>
    </p:spTree>
    <p:extLst>
      <p:ext uri="{BB962C8B-B14F-4D97-AF65-F5344CB8AC3E}">
        <p14:creationId xmlns:p14="http://schemas.microsoft.com/office/powerpoint/2010/main" val="163227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a:p>
        </p:txBody>
      </p:sp>
    </p:spTree>
    <p:extLst>
      <p:ext uri="{BB962C8B-B14F-4D97-AF65-F5344CB8AC3E}">
        <p14:creationId xmlns:p14="http://schemas.microsoft.com/office/powerpoint/2010/main" val="3101225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319BE3-CB76-7086-1CE5-584A4DC1C60F}"/>
              </a:ext>
            </a:extLst>
          </p:cNvPr>
          <p:cNvSpPr>
            <a:spLocks noGrp="1"/>
          </p:cNvSpPr>
          <p:nvPr>
            <p:ph type="body" idx="1"/>
          </p:nvPr>
        </p:nvSpPr>
        <p:spPr/>
        <p:txBody>
          <a:bodyPr/>
          <a:lstStyle/>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78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19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126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a:p>
        </p:txBody>
      </p:sp>
    </p:spTree>
    <p:extLst>
      <p:ext uri="{BB962C8B-B14F-4D97-AF65-F5344CB8AC3E}">
        <p14:creationId xmlns:p14="http://schemas.microsoft.com/office/powerpoint/2010/main" val="1383417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a:t>Insert subtitle here</a:t>
            </a:r>
          </a:p>
          <a:p>
            <a:pPr lvl="1"/>
            <a:r>
              <a:rPr lang="en-US"/>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751_204D6EB9.xm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754_164CBF70.xml"/><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microsoft.com/office/2018/10/relationships/comments" Target="../comments/modernComment_742_FD01EBB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74A_57AD5D3A.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4341000" y="905069"/>
            <a:ext cx="7851000" cy="4879910"/>
          </a:xfrm>
        </p:spPr>
        <p:txBody>
          <a:bodyPr lIns="91440" tIns="45720" rIns="91440" bIns="45720" anchor="ctr">
            <a:noAutofit/>
          </a:bodyPr>
          <a:lstStyle/>
          <a:p>
            <a:pPr algn="ctr"/>
            <a:r>
              <a:rPr lang="en-US" altLang="en-US">
                <a:solidFill>
                  <a:schemeClr val="accent2"/>
                </a:solidFill>
              </a:rPr>
              <a:t>WEB APPLICATION PROJECT</a:t>
            </a:r>
            <a:br>
              <a:rPr lang="en-US" altLang="en-US" dirty="0"/>
            </a:br>
            <a:r>
              <a:rPr lang="en-US" altLang="en-US">
                <a:solidFill>
                  <a:srgbClr val="E23042"/>
                </a:solidFill>
              </a:rPr>
              <a:t>TORE - LEARNING MANAGEMENT SYSTEM</a:t>
            </a:r>
            <a:endParaRPr lang="en-US" dirty="0"/>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783FEC-72EB-6135-02AA-1130777391C6}"/>
              </a:ext>
            </a:extLst>
          </p:cNvPr>
          <p:cNvGrpSpPr/>
          <p:nvPr/>
        </p:nvGrpSpPr>
        <p:grpSpPr>
          <a:xfrm>
            <a:off x="0" y="1969693"/>
            <a:ext cx="3509849" cy="2710133"/>
            <a:chOff x="4636011" y="1367491"/>
            <a:chExt cx="3698845" cy="2853112"/>
          </a:xfrm>
        </p:grpSpPr>
        <p:sp>
          <p:nvSpPr>
            <p:cNvPr id="12" name="Google Shape;419;p28">
              <a:extLst>
                <a:ext uri="{FF2B5EF4-FFF2-40B4-BE49-F238E27FC236}">
                  <a16:creationId xmlns:a16="http://schemas.microsoft.com/office/drawing/2014/main" id="{05B7290A-03C5-1C4F-0E17-7EBB9656E7B1}"/>
                </a:ext>
              </a:extLst>
            </p:cNvPr>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3" name="Google Shape;420;p28">
              <a:extLst>
                <a:ext uri="{FF2B5EF4-FFF2-40B4-BE49-F238E27FC236}">
                  <a16:creationId xmlns:a16="http://schemas.microsoft.com/office/drawing/2014/main" id="{2C9A6226-067A-7E11-D7B9-19EA3D939811}"/>
                </a:ext>
              </a:extLst>
            </p:cNvPr>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Google Shape;421;p28">
              <a:extLst>
                <a:ext uri="{FF2B5EF4-FFF2-40B4-BE49-F238E27FC236}">
                  <a16:creationId xmlns:a16="http://schemas.microsoft.com/office/drawing/2014/main" id="{46866D78-97C0-7D45-A9A2-6494D59D8B2A}"/>
                </a:ext>
              </a:extLst>
            </p:cNvPr>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Google Shape;422;p28">
              <a:extLst>
                <a:ext uri="{FF2B5EF4-FFF2-40B4-BE49-F238E27FC236}">
                  <a16:creationId xmlns:a16="http://schemas.microsoft.com/office/drawing/2014/main" id="{2C76B653-0A97-9389-7E5C-054474A6EF8F}"/>
                </a:ext>
              </a:extLst>
            </p:cNvPr>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6" name="Google Shape;423;p28">
              <a:extLst>
                <a:ext uri="{FF2B5EF4-FFF2-40B4-BE49-F238E27FC236}">
                  <a16:creationId xmlns:a16="http://schemas.microsoft.com/office/drawing/2014/main" id="{4FD608C6-44AB-B146-AE15-C94B8D409ABC}"/>
                </a:ext>
              </a:extLst>
            </p:cNvPr>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Google Shape;424;p28">
              <a:extLst>
                <a:ext uri="{FF2B5EF4-FFF2-40B4-BE49-F238E27FC236}">
                  <a16:creationId xmlns:a16="http://schemas.microsoft.com/office/drawing/2014/main" id="{108A9CFA-CD92-6ECC-DE51-DA5B2EDF2975}"/>
                </a:ext>
              </a:extLst>
            </p:cNvPr>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9" name="Google Shape;425;p28">
              <a:extLst>
                <a:ext uri="{FF2B5EF4-FFF2-40B4-BE49-F238E27FC236}">
                  <a16:creationId xmlns:a16="http://schemas.microsoft.com/office/drawing/2014/main" id="{C711719B-E2E4-8C15-E5F1-DE355B55F1AE}"/>
                </a:ext>
              </a:extLst>
            </p:cNvPr>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0" name="Google Shape;426;p28">
              <a:extLst>
                <a:ext uri="{FF2B5EF4-FFF2-40B4-BE49-F238E27FC236}">
                  <a16:creationId xmlns:a16="http://schemas.microsoft.com/office/drawing/2014/main" id="{40B9F8E6-4B57-3BE8-05C4-5840CDCF2428}"/>
                </a:ext>
              </a:extLst>
            </p:cNvPr>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1" name="Google Shape;427;p28">
              <a:extLst>
                <a:ext uri="{FF2B5EF4-FFF2-40B4-BE49-F238E27FC236}">
                  <a16:creationId xmlns:a16="http://schemas.microsoft.com/office/drawing/2014/main" id="{EAB725E6-E02E-D0DA-1AAE-5D5E3BA19FB8}"/>
                </a:ext>
              </a:extLst>
            </p:cNvPr>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Google Shape;428;p28">
              <a:extLst>
                <a:ext uri="{FF2B5EF4-FFF2-40B4-BE49-F238E27FC236}">
                  <a16:creationId xmlns:a16="http://schemas.microsoft.com/office/drawing/2014/main" id="{D33A4284-7DC7-DF94-B2B3-7D4CD8818C6A}"/>
                </a:ext>
              </a:extLst>
            </p:cNvPr>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3" name="Google Shape;429;p28">
              <a:extLst>
                <a:ext uri="{FF2B5EF4-FFF2-40B4-BE49-F238E27FC236}">
                  <a16:creationId xmlns:a16="http://schemas.microsoft.com/office/drawing/2014/main" id="{69D9DE50-20A9-7CDC-55EF-584736E6E8EE}"/>
                </a:ext>
              </a:extLst>
            </p:cNvPr>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4" name="Google Shape;430;p28">
              <a:extLst>
                <a:ext uri="{FF2B5EF4-FFF2-40B4-BE49-F238E27FC236}">
                  <a16:creationId xmlns:a16="http://schemas.microsoft.com/office/drawing/2014/main" id="{F755F3CE-107A-18C9-DC46-1DF54D762100}"/>
                </a:ext>
              </a:extLst>
            </p:cNvPr>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5" name="Google Shape;431;p28">
              <a:extLst>
                <a:ext uri="{FF2B5EF4-FFF2-40B4-BE49-F238E27FC236}">
                  <a16:creationId xmlns:a16="http://schemas.microsoft.com/office/drawing/2014/main" id="{BED76C3F-6147-EA8F-2FD0-99C797130150}"/>
                </a:ext>
              </a:extLst>
            </p:cNvPr>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Google Shape;432;p28">
              <a:extLst>
                <a:ext uri="{FF2B5EF4-FFF2-40B4-BE49-F238E27FC236}">
                  <a16:creationId xmlns:a16="http://schemas.microsoft.com/office/drawing/2014/main" id="{144D1B34-D0B7-23D3-96E4-4C522A63DEC7}"/>
                </a:ext>
              </a:extLst>
            </p:cNvPr>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7" name="Google Shape;433;p28">
              <a:extLst>
                <a:ext uri="{FF2B5EF4-FFF2-40B4-BE49-F238E27FC236}">
                  <a16:creationId xmlns:a16="http://schemas.microsoft.com/office/drawing/2014/main" id="{9589B85B-767F-62DF-B971-9510477A16DD}"/>
                </a:ext>
              </a:extLst>
            </p:cNvPr>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8" name="Google Shape;434;p28">
              <a:extLst>
                <a:ext uri="{FF2B5EF4-FFF2-40B4-BE49-F238E27FC236}">
                  <a16:creationId xmlns:a16="http://schemas.microsoft.com/office/drawing/2014/main" id="{0A2220AE-9FA6-E275-4415-D1BE33878FFC}"/>
                </a:ext>
              </a:extLst>
            </p:cNvPr>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9" name="Google Shape;435;p28">
              <a:extLst>
                <a:ext uri="{FF2B5EF4-FFF2-40B4-BE49-F238E27FC236}">
                  <a16:creationId xmlns:a16="http://schemas.microsoft.com/office/drawing/2014/main" id="{E048073C-EB9D-DC69-4C09-2561F0DEBCC1}"/>
                </a:ext>
              </a:extLst>
            </p:cNvPr>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0" name="Google Shape;436;p28">
              <a:extLst>
                <a:ext uri="{FF2B5EF4-FFF2-40B4-BE49-F238E27FC236}">
                  <a16:creationId xmlns:a16="http://schemas.microsoft.com/office/drawing/2014/main" id="{DA8C6BA4-66CF-B15C-8120-0A7CF4DCC3A1}"/>
                </a:ext>
              </a:extLst>
            </p:cNvPr>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1" name="Google Shape;437;p28">
              <a:extLst>
                <a:ext uri="{FF2B5EF4-FFF2-40B4-BE49-F238E27FC236}">
                  <a16:creationId xmlns:a16="http://schemas.microsoft.com/office/drawing/2014/main" id="{4DCEFE59-56E3-1F0A-59D0-6E51413B39E4}"/>
                </a:ext>
              </a:extLst>
            </p:cNvPr>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2" name="Google Shape;438;p28">
              <a:extLst>
                <a:ext uri="{FF2B5EF4-FFF2-40B4-BE49-F238E27FC236}">
                  <a16:creationId xmlns:a16="http://schemas.microsoft.com/office/drawing/2014/main" id="{6C6DAC03-58DF-7034-E82C-A44D17ABC895}"/>
                </a:ext>
              </a:extLst>
            </p:cNvPr>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3" name="Google Shape;439;p28">
              <a:extLst>
                <a:ext uri="{FF2B5EF4-FFF2-40B4-BE49-F238E27FC236}">
                  <a16:creationId xmlns:a16="http://schemas.microsoft.com/office/drawing/2014/main" id="{6F512618-F60B-AEDD-E62E-6046E9BFF303}"/>
                </a:ext>
              </a:extLst>
            </p:cNvPr>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4" name="Google Shape;440;p28">
              <a:extLst>
                <a:ext uri="{FF2B5EF4-FFF2-40B4-BE49-F238E27FC236}">
                  <a16:creationId xmlns:a16="http://schemas.microsoft.com/office/drawing/2014/main" id="{2BDA5C73-6D2A-75F7-3F36-A654EDD685DA}"/>
                </a:ext>
              </a:extLst>
            </p:cNvPr>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5" name="Google Shape;441;p28">
              <a:extLst>
                <a:ext uri="{FF2B5EF4-FFF2-40B4-BE49-F238E27FC236}">
                  <a16:creationId xmlns:a16="http://schemas.microsoft.com/office/drawing/2014/main" id="{B5A13F85-3D2B-7E3D-4737-BC088E4D768B}"/>
                </a:ext>
              </a:extLst>
            </p:cNvPr>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10" name="Group 9">
            <a:extLst>
              <a:ext uri="{FF2B5EF4-FFF2-40B4-BE49-F238E27FC236}">
                <a16:creationId xmlns:a16="http://schemas.microsoft.com/office/drawing/2014/main" id="{44EA5168-791F-4B7E-6902-0E72DED55345}"/>
              </a:ext>
            </a:extLst>
          </p:cNvPr>
          <p:cNvGrpSpPr/>
          <p:nvPr/>
        </p:nvGrpSpPr>
        <p:grpSpPr>
          <a:xfrm>
            <a:off x="8573631" y="2207224"/>
            <a:ext cx="3415085" cy="2492559"/>
            <a:chOff x="781050" y="1357975"/>
            <a:chExt cx="3762049" cy="2732417"/>
          </a:xfrm>
        </p:grpSpPr>
        <p:sp>
          <p:nvSpPr>
            <p:cNvPr id="36" name="Google Shape;459;p29">
              <a:extLst>
                <a:ext uri="{FF2B5EF4-FFF2-40B4-BE49-F238E27FC236}">
                  <a16:creationId xmlns:a16="http://schemas.microsoft.com/office/drawing/2014/main" id="{A1B8A475-2EFB-2E95-EAF4-ACA57FD89899}"/>
                </a:ext>
              </a:extLst>
            </p:cNvPr>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0;p29">
              <a:extLst>
                <a:ext uri="{FF2B5EF4-FFF2-40B4-BE49-F238E27FC236}">
                  <a16:creationId xmlns:a16="http://schemas.microsoft.com/office/drawing/2014/main" id="{45B8F1A5-E455-D259-DCC6-EF9A4D24C261}"/>
                </a:ext>
              </a:extLst>
            </p:cNvPr>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1;p29">
              <a:extLst>
                <a:ext uri="{FF2B5EF4-FFF2-40B4-BE49-F238E27FC236}">
                  <a16:creationId xmlns:a16="http://schemas.microsoft.com/office/drawing/2014/main" id="{2E04A8A4-348D-6B80-AE97-FC163424DDAA}"/>
                </a:ext>
              </a:extLst>
            </p:cNvPr>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2;p29">
              <a:extLst>
                <a:ext uri="{FF2B5EF4-FFF2-40B4-BE49-F238E27FC236}">
                  <a16:creationId xmlns:a16="http://schemas.microsoft.com/office/drawing/2014/main" id="{B06BF03B-149A-8E6D-0FA3-A8289CC9455B}"/>
                </a:ext>
              </a:extLst>
            </p:cNvPr>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3;p29">
              <a:extLst>
                <a:ext uri="{FF2B5EF4-FFF2-40B4-BE49-F238E27FC236}">
                  <a16:creationId xmlns:a16="http://schemas.microsoft.com/office/drawing/2014/main" id="{EFCC5C1A-523F-7869-4351-87B7F230CA6A}"/>
                </a:ext>
              </a:extLst>
            </p:cNvPr>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4;p29">
              <a:extLst>
                <a:ext uri="{FF2B5EF4-FFF2-40B4-BE49-F238E27FC236}">
                  <a16:creationId xmlns:a16="http://schemas.microsoft.com/office/drawing/2014/main" id="{E5B24B50-B3DD-C934-345F-909AA93D268D}"/>
                </a:ext>
              </a:extLst>
            </p:cNvPr>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5;p29">
              <a:extLst>
                <a:ext uri="{FF2B5EF4-FFF2-40B4-BE49-F238E27FC236}">
                  <a16:creationId xmlns:a16="http://schemas.microsoft.com/office/drawing/2014/main" id="{AFCA1FDF-D113-8645-6B48-A63147F1A386}"/>
                </a:ext>
              </a:extLst>
            </p:cNvPr>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6;p29">
              <a:extLst>
                <a:ext uri="{FF2B5EF4-FFF2-40B4-BE49-F238E27FC236}">
                  <a16:creationId xmlns:a16="http://schemas.microsoft.com/office/drawing/2014/main" id="{4F4C7057-A710-6ED7-76BC-0BC3C956E7CC}"/>
                </a:ext>
              </a:extLst>
            </p:cNvPr>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7;p29">
              <a:extLst>
                <a:ext uri="{FF2B5EF4-FFF2-40B4-BE49-F238E27FC236}">
                  <a16:creationId xmlns:a16="http://schemas.microsoft.com/office/drawing/2014/main" id="{FBEC77E3-67AA-C544-A537-2E3430CF704E}"/>
                </a:ext>
              </a:extLst>
            </p:cNvPr>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8;p29">
              <a:extLst>
                <a:ext uri="{FF2B5EF4-FFF2-40B4-BE49-F238E27FC236}">
                  <a16:creationId xmlns:a16="http://schemas.microsoft.com/office/drawing/2014/main" id="{72C2309C-3F4D-504C-B7C1-94003348DD55}"/>
                </a:ext>
              </a:extLst>
            </p:cNvPr>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9;p29">
              <a:extLst>
                <a:ext uri="{FF2B5EF4-FFF2-40B4-BE49-F238E27FC236}">
                  <a16:creationId xmlns:a16="http://schemas.microsoft.com/office/drawing/2014/main" id="{83798E77-7E4F-4AAB-630D-6660E4306265}"/>
                </a:ext>
              </a:extLst>
            </p:cNvPr>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0;p29">
              <a:extLst>
                <a:ext uri="{FF2B5EF4-FFF2-40B4-BE49-F238E27FC236}">
                  <a16:creationId xmlns:a16="http://schemas.microsoft.com/office/drawing/2014/main" id="{913EAFB1-4D40-1C86-5744-6349C9AD35A5}"/>
                </a:ext>
              </a:extLst>
            </p:cNvPr>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1;p29">
              <a:extLst>
                <a:ext uri="{FF2B5EF4-FFF2-40B4-BE49-F238E27FC236}">
                  <a16:creationId xmlns:a16="http://schemas.microsoft.com/office/drawing/2014/main" id="{81A28C55-DE27-2ACE-6D22-3A9C3AEF1FED}"/>
                </a:ext>
              </a:extLst>
            </p:cNvPr>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2;p29">
              <a:extLst>
                <a:ext uri="{FF2B5EF4-FFF2-40B4-BE49-F238E27FC236}">
                  <a16:creationId xmlns:a16="http://schemas.microsoft.com/office/drawing/2014/main" id="{804AFFC9-4936-FD8E-9C6F-FFCF01F59811}"/>
                </a:ext>
              </a:extLst>
            </p:cNvPr>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3;p29">
              <a:extLst>
                <a:ext uri="{FF2B5EF4-FFF2-40B4-BE49-F238E27FC236}">
                  <a16:creationId xmlns:a16="http://schemas.microsoft.com/office/drawing/2014/main" id="{9CFC67BA-12CE-B02E-0B3F-C4C9F712C1F3}"/>
                </a:ext>
              </a:extLst>
            </p:cNvPr>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4;p29">
              <a:extLst>
                <a:ext uri="{FF2B5EF4-FFF2-40B4-BE49-F238E27FC236}">
                  <a16:creationId xmlns:a16="http://schemas.microsoft.com/office/drawing/2014/main" id="{E9F3A3CA-87F1-15A4-8C3E-916DFCC48383}"/>
                </a:ext>
              </a:extLst>
            </p:cNvPr>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5;p29">
              <a:extLst>
                <a:ext uri="{FF2B5EF4-FFF2-40B4-BE49-F238E27FC236}">
                  <a16:creationId xmlns:a16="http://schemas.microsoft.com/office/drawing/2014/main" id="{0B164285-13DE-7D74-F733-831ACAEF65C0}"/>
                </a:ext>
              </a:extLst>
            </p:cNvPr>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6;p29">
              <a:extLst>
                <a:ext uri="{FF2B5EF4-FFF2-40B4-BE49-F238E27FC236}">
                  <a16:creationId xmlns:a16="http://schemas.microsoft.com/office/drawing/2014/main" id="{C5383044-3DAE-D31A-B685-CA34EDE4617D}"/>
                </a:ext>
              </a:extLst>
            </p:cNvPr>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7;p29">
              <a:extLst>
                <a:ext uri="{FF2B5EF4-FFF2-40B4-BE49-F238E27FC236}">
                  <a16:creationId xmlns:a16="http://schemas.microsoft.com/office/drawing/2014/main" id="{5FC585F6-685F-0C49-E7F1-AD0DCA6E677E}"/>
                </a:ext>
              </a:extLst>
            </p:cNvPr>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8;p29">
              <a:extLst>
                <a:ext uri="{FF2B5EF4-FFF2-40B4-BE49-F238E27FC236}">
                  <a16:creationId xmlns:a16="http://schemas.microsoft.com/office/drawing/2014/main" id="{966B4D53-0F65-AF85-1792-C590B12E0870}"/>
                </a:ext>
              </a:extLst>
            </p:cNvPr>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9;p29">
              <a:extLst>
                <a:ext uri="{FF2B5EF4-FFF2-40B4-BE49-F238E27FC236}">
                  <a16:creationId xmlns:a16="http://schemas.microsoft.com/office/drawing/2014/main" id="{BC6147DE-EBD9-4F6E-5A55-85385D763A96}"/>
                </a:ext>
              </a:extLst>
            </p:cNvPr>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0;p29">
              <a:extLst>
                <a:ext uri="{FF2B5EF4-FFF2-40B4-BE49-F238E27FC236}">
                  <a16:creationId xmlns:a16="http://schemas.microsoft.com/office/drawing/2014/main" id="{9F4DCB28-C670-38BD-3DA0-67479DB43564}"/>
                </a:ext>
              </a:extLst>
            </p:cNvPr>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1;p29">
              <a:extLst>
                <a:ext uri="{FF2B5EF4-FFF2-40B4-BE49-F238E27FC236}">
                  <a16:creationId xmlns:a16="http://schemas.microsoft.com/office/drawing/2014/main" id="{6A39E877-A870-9829-0449-262E0C412E99}"/>
                </a:ext>
              </a:extLst>
            </p:cNvPr>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2;p29">
              <a:extLst>
                <a:ext uri="{FF2B5EF4-FFF2-40B4-BE49-F238E27FC236}">
                  <a16:creationId xmlns:a16="http://schemas.microsoft.com/office/drawing/2014/main" id="{79085A7E-90C7-C0BE-0FE3-3534C5A2C048}"/>
                </a:ext>
              </a:extLst>
            </p:cNvPr>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3;p29">
              <a:extLst>
                <a:ext uri="{FF2B5EF4-FFF2-40B4-BE49-F238E27FC236}">
                  <a16:creationId xmlns:a16="http://schemas.microsoft.com/office/drawing/2014/main" id="{1C030055-2880-CF7A-8DBA-E26ADF348E52}"/>
                </a:ext>
              </a:extLst>
            </p:cNvPr>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4;p29">
              <a:extLst>
                <a:ext uri="{FF2B5EF4-FFF2-40B4-BE49-F238E27FC236}">
                  <a16:creationId xmlns:a16="http://schemas.microsoft.com/office/drawing/2014/main" id="{43B66A7B-25B1-04D4-4E09-6A07E3A06DAA}"/>
                </a:ext>
              </a:extLst>
            </p:cNvPr>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5;p29">
              <a:extLst>
                <a:ext uri="{FF2B5EF4-FFF2-40B4-BE49-F238E27FC236}">
                  <a16:creationId xmlns:a16="http://schemas.microsoft.com/office/drawing/2014/main" id="{21F70DE9-8C0B-C627-7233-5277A52B3BC9}"/>
                </a:ext>
              </a:extLst>
            </p:cNvPr>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6;p29">
              <a:extLst>
                <a:ext uri="{FF2B5EF4-FFF2-40B4-BE49-F238E27FC236}">
                  <a16:creationId xmlns:a16="http://schemas.microsoft.com/office/drawing/2014/main" id="{BBA2E683-0F84-B126-6FDC-C7BFB9A17931}"/>
                </a:ext>
              </a:extLst>
            </p:cNvPr>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7;p29">
              <a:extLst>
                <a:ext uri="{FF2B5EF4-FFF2-40B4-BE49-F238E27FC236}">
                  <a16:creationId xmlns:a16="http://schemas.microsoft.com/office/drawing/2014/main" id="{2A3642FC-6861-4237-C19B-64717FEFCBD2}"/>
                </a:ext>
              </a:extLst>
            </p:cNvPr>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88;p29">
              <a:extLst>
                <a:ext uri="{FF2B5EF4-FFF2-40B4-BE49-F238E27FC236}">
                  <a16:creationId xmlns:a16="http://schemas.microsoft.com/office/drawing/2014/main" id="{7A70AF80-3360-2771-E18A-DD85A6138F61}"/>
                </a:ext>
              </a:extLst>
            </p:cNvPr>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89;p29">
              <a:extLst>
                <a:ext uri="{FF2B5EF4-FFF2-40B4-BE49-F238E27FC236}">
                  <a16:creationId xmlns:a16="http://schemas.microsoft.com/office/drawing/2014/main" id="{009184C0-E8F8-9D9A-2767-174881424EC3}"/>
                </a:ext>
              </a:extLst>
            </p:cNvPr>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0;p29">
              <a:extLst>
                <a:ext uri="{FF2B5EF4-FFF2-40B4-BE49-F238E27FC236}">
                  <a16:creationId xmlns:a16="http://schemas.microsoft.com/office/drawing/2014/main" id="{DCF37E37-DBA8-E980-CFA5-13E6FB0AEFC2}"/>
                </a:ext>
              </a:extLst>
            </p:cNvPr>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1;p29">
              <a:extLst>
                <a:ext uri="{FF2B5EF4-FFF2-40B4-BE49-F238E27FC236}">
                  <a16:creationId xmlns:a16="http://schemas.microsoft.com/office/drawing/2014/main" id="{5D496C44-228B-F46D-6C9B-237E0E7EF6A7}"/>
                </a:ext>
              </a:extLst>
            </p:cNvPr>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2;p29">
              <a:extLst>
                <a:ext uri="{FF2B5EF4-FFF2-40B4-BE49-F238E27FC236}">
                  <a16:creationId xmlns:a16="http://schemas.microsoft.com/office/drawing/2014/main" id="{A4379E5C-A84F-53DA-5554-3299FF65C52E}"/>
                </a:ext>
              </a:extLst>
            </p:cNvPr>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3;p29">
              <a:extLst>
                <a:ext uri="{FF2B5EF4-FFF2-40B4-BE49-F238E27FC236}">
                  <a16:creationId xmlns:a16="http://schemas.microsoft.com/office/drawing/2014/main" id="{5AC78B01-2140-7323-B3D7-73D2AF8A40FB}"/>
                </a:ext>
              </a:extLst>
            </p:cNvPr>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4;p29">
              <a:extLst>
                <a:ext uri="{FF2B5EF4-FFF2-40B4-BE49-F238E27FC236}">
                  <a16:creationId xmlns:a16="http://schemas.microsoft.com/office/drawing/2014/main" id="{5AEE792B-ED4C-3523-25C7-E122FA9F9623}"/>
                </a:ext>
              </a:extLst>
            </p:cNvPr>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5;p29">
              <a:extLst>
                <a:ext uri="{FF2B5EF4-FFF2-40B4-BE49-F238E27FC236}">
                  <a16:creationId xmlns:a16="http://schemas.microsoft.com/office/drawing/2014/main" id="{64CCE7FD-4152-1EC2-32D0-0412DE0396D3}"/>
                </a:ext>
              </a:extLst>
            </p:cNvPr>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6;p29">
              <a:extLst>
                <a:ext uri="{FF2B5EF4-FFF2-40B4-BE49-F238E27FC236}">
                  <a16:creationId xmlns:a16="http://schemas.microsoft.com/office/drawing/2014/main" id="{8E864EE4-BF76-DBF5-0144-627EA52FA245}"/>
                </a:ext>
              </a:extLst>
            </p:cNvPr>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7;p29">
              <a:extLst>
                <a:ext uri="{FF2B5EF4-FFF2-40B4-BE49-F238E27FC236}">
                  <a16:creationId xmlns:a16="http://schemas.microsoft.com/office/drawing/2014/main" id="{D7355208-8C63-CA8B-6F76-E2765770AA04}"/>
                </a:ext>
              </a:extLst>
            </p:cNvPr>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8;p29">
              <a:extLst>
                <a:ext uri="{FF2B5EF4-FFF2-40B4-BE49-F238E27FC236}">
                  <a16:creationId xmlns:a16="http://schemas.microsoft.com/office/drawing/2014/main" id="{3DF13708-BD1D-5A6E-1F6E-736190F9B6D6}"/>
                </a:ext>
              </a:extLst>
            </p:cNvPr>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9;p29">
              <a:extLst>
                <a:ext uri="{FF2B5EF4-FFF2-40B4-BE49-F238E27FC236}">
                  <a16:creationId xmlns:a16="http://schemas.microsoft.com/office/drawing/2014/main" id="{53EF516A-F8C2-9C34-2067-17685FC127A2}"/>
                </a:ext>
              </a:extLst>
            </p:cNvPr>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0;p29">
              <a:extLst>
                <a:ext uri="{FF2B5EF4-FFF2-40B4-BE49-F238E27FC236}">
                  <a16:creationId xmlns:a16="http://schemas.microsoft.com/office/drawing/2014/main" id="{207CDF79-1EEB-5399-8BBC-FA3FEC38A947}"/>
                </a:ext>
              </a:extLst>
            </p:cNvPr>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1;p29">
              <a:extLst>
                <a:ext uri="{FF2B5EF4-FFF2-40B4-BE49-F238E27FC236}">
                  <a16:creationId xmlns:a16="http://schemas.microsoft.com/office/drawing/2014/main" id="{486B2F17-633B-46F6-1FDF-BC4AB2D1AB40}"/>
                </a:ext>
              </a:extLst>
            </p:cNvPr>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2;p29">
              <a:extLst>
                <a:ext uri="{FF2B5EF4-FFF2-40B4-BE49-F238E27FC236}">
                  <a16:creationId xmlns:a16="http://schemas.microsoft.com/office/drawing/2014/main" id="{B24A4D05-4B2E-85DF-8F56-F21C879CB7C9}"/>
                </a:ext>
              </a:extLst>
            </p:cNvPr>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03;p29">
              <a:extLst>
                <a:ext uri="{FF2B5EF4-FFF2-40B4-BE49-F238E27FC236}">
                  <a16:creationId xmlns:a16="http://schemas.microsoft.com/office/drawing/2014/main" id="{D4A2969E-392A-2D1E-3372-36F434E2A0E4}"/>
                </a:ext>
              </a:extLst>
            </p:cNvPr>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4;p29">
              <a:extLst>
                <a:ext uri="{FF2B5EF4-FFF2-40B4-BE49-F238E27FC236}">
                  <a16:creationId xmlns:a16="http://schemas.microsoft.com/office/drawing/2014/main" id="{9B52DD38-4FD5-BE1B-A4B7-BE48F7D1487E}"/>
                </a:ext>
              </a:extLst>
            </p:cNvPr>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05;p29">
              <a:extLst>
                <a:ext uri="{FF2B5EF4-FFF2-40B4-BE49-F238E27FC236}">
                  <a16:creationId xmlns:a16="http://schemas.microsoft.com/office/drawing/2014/main" id="{A874EEF1-E84A-4198-3104-702C6E945458}"/>
                </a:ext>
              </a:extLst>
            </p:cNvPr>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06;p29">
              <a:extLst>
                <a:ext uri="{FF2B5EF4-FFF2-40B4-BE49-F238E27FC236}">
                  <a16:creationId xmlns:a16="http://schemas.microsoft.com/office/drawing/2014/main" id="{DDE5A2E3-B25E-894E-D7AD-755D22CBF208}"/>
                </a:ext>
              </a:extLst>
            </p:cNvPr>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07;p29">
              <a:extLst>
                <a:ext uri="{FF2B5EF4-FFF2-40B4-BE49-F238E27FC236}">
                  <a16:creationId xmlns:a16="http://schemas.microsoft.com/office/drawing/2014/main" id="{EB98811D-157B-B983-8033-2EF2C22F68CB}"/>
                </a:ext>
              </a:extLst>
            </p:cNvPr>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8;p29">
              <a:extLst>
                <a:ext uri="{FF2B5EF4-FFF2-40B4-BE49-F238E27FC236}">
                  <a16:creationId xmlns:a16="http://schemas.microsoft.com/office/drawing/2014/main" id="{9973B9B5-0A1A-C515-577B-79E267EE413E}"/>
                </a:ext>
              </a:extLst>
            </p:cNvPr>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09;p29">
              <a:extLst>
                <a:ext uri="{FF2B5EF4-FFF2-40B4-BE49-F238E27FC236}">
                  <a16:creationId xmlns:a16="http://schemas.microsoft.com/office/drawing/2014/main" id="{F89A11D2-9D2A-47B2-B8D0-12ECAC92E081}"/>
                </a:ext>
              </a:extLst>
            </p:cNvPr>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0;p29">
              <a:extLst>
                <a:ext uri="{FF2B5EF4-FFF2-40B4-BE49-F238E27FC236}">
                  <a16:creationId xmlns:a16="http://schemas.microsoft.com/office/drawing/2014/main" id="{2DF5CEAE-F972-413F-F0D5-2F54E7D8F142}"/>
                </a:ext>
              </a:extLst>
            </p:cNvPr>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1;p29">
              <a:extLst>
                <a:ext uri="{FF2B5EF4-FFF2-40B4-BE49-F238E27FC236}">
                  <a16:creationId xmlns:a16="http://schemas.microsoft.com/office/drawing/2014/main" id="{A05B0223-C66C-2CC5-2089-1B2DB960892A}"/>
                </a:ext>
              </a:extLst>
            </p:cNvPr>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12;p29">
              <a:extLst>
                <a:ext uri="{FF2B5EF4-FFF2-40B4-BE49-F238E27FC236}">
                  <a16:creationId xmlns:a16="http://schemas.microsoft.com/office/drawing/2014/main" id="{FFE3522A-9B37-CEA2-5B74-35A1BFEC1C66}"/>
                </a:ext>
              </a:extLst>
            </p:cNvPr>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13;p29">
              <a:extLst>
                <a:ext uri="{FF2B5EF4-FFF2-40B4-BE49-F238E27FC236}">
                  <a16:creationId xmlns:a16="http://schemas.microsoft.com/office/drawing/2014/main" id="{5455DDA2-F7CA-77C8-32B9-C85DF99DFFC6}"/>
                </a:ext>
              </a:extLst>
            </p:cNvPr>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14;p29">
              <a:extLst>
                <a:ext uri="{FF2B5EF4-FFF2-40B4-BE49-F238E27FC236}">
                  <a16:creationId xmlns:a16="http://schemas.microsoft.com/office/drawing/2014/main" id="{1B91B951-A298-1028-4353-53667FAF026C}"/>
                </a:ext>
              </a:extLst>
            </p:cNvPr>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15;p29">
              <a:extLst>
                <a:ext uri="{FF2B5EF4-FFF2-40B4-BE49-F238E27FC236}">
                  <a16:creationId xmlns:a16="http://schemas.microsoft.com/office/drawing/2014/main" id="{2C6AAE31-75C3-9156-541A-A0F5523ABF29}"/>
                </a:ext>
              </a:extLst>
            </p:cNvPr>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16;p29">
              <a:extLst>
                <a:ext uri="{FF2B5EF4-FFF2-40B4-BE49-F238E27FC236}">
                  <a16:creationId xmlns:a16="http://schemas.microsoft.com/office/drawing/2014/main" id="{A4BCB701-6C57-653E-0AA1-B9D946DB1A10}"/>
                </a:ext>
              </a:extLst>
            </p:cNvPr>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17;p29">
              <a:extLst>
                <a:ext uri="{FF2B5EF4-FFF2-40B4-BE49-F238E27FC236}">
                  <a16:creationId xmlns:a16="http://schemas.microsoft.com/office/drawing/2014/main" id="{00FFCEA4-6611-9AE9-2029-2431E1EF5E8B}"/>
                </a:ext>
              </a:extLst>
            </p:cNvPr>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18;p29">
              <a:extLst>
                <a:ext uri="{FF2B5EF4-FFF2-40B4-BE49-F238E27FC236}">
                  <a16:creationId xmlns:a16="http://schemas.microsoft.com/office/drawing/2014/main" id="{7E174540-1765-3797-B25A-E91DCFA8C042}"/>
                </a:ext>
              </a:extLst>
            </p:cNvPr>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19;p29">
              <a:extLst>
                <a:ext uri="{FF2B5EF4-FFF2-40B4-BE49-F238E27FC236}">
                  <a16:creationId xmlns:a16="http://schemas.microsoft.com/office/drawing/2014/main" id="{2677A99F-A474-486E-5B5F-BF04D2775A47}"/>
                </a:ext>
              </a:extLst>
            </p:cNvPr>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20;p29">
              <a:extLst>
                <a:ext uri="{FF2B5EF4-FFF2-40B4-BE49-F238E27FC236}">
                  <a16:creationId xmlns:a16="http://schemas.microsoft.com/office/drawing/2014/main" id="{231CBA69-6A89-C6BD-090D-222B30071473}"/>
                </a:ext>
              </a:extLst>
            </p:cNvPr>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21;p29">
              <a:extLst>
                <a:ext uri="{FF2B5EF4-FFF2-40B4-BE49-F238E27FC236}">
                  <a16:creationId xmlns:a16="http://schemas.microsoft.com/office/drawing/2014/main" id="{C97CBB83-D38A-AD6F-F7F8-3C369A35ADFC}"/>
                </a:ext>
              </a:extLst>
            </p:cNvPr>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22;p29">
              <a:extLst>
                <a:ext uri="{FF2B5EF4-FFF2-40B4-BE49-F238E27FC236}">
                  <a16:creationId xmlns:a16="http://schemas.microsoft.com/office/drawing/2014/main" id="{A5045500-95B6-BB3C-06E6-F19156559946}"/>
                </a:ext>
              </a:extLst>
            </p:cNvPr>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23;p29">
              <a:extLst>
                <a:ext uri="{FF2B5EF4-FFF2-40B4-BE49-F238E27FC236}">
                  <a16:creationId xmlns:a16="http://schemas.microsoft.com/office/drawing/2014/main" id="{D27684AF-0854-6174-F2DD-4FF112F3C6E3}"/>
                </a:ext>
              </a:extLst>
            </p:cNvPr>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24;p29">
              <a:extLst>
                <a:ext uri="{FF2B5EF4-FFF2-40B4-BE49-F238E27FC236}">
                  <a16:creationId xmlns:a16="http://schemas.microsoft.com/office/drawing/2014/main" id="{5CE10C12-4907-4CFA-EE6A-FAE1523F6DFE}"/>
                </a:ext>
              </a:extLst>
            </p:cNvPr>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25;p29">
              <a:extLst>
                <a:ext uri="{FF2B5EF4-FFF2-40B4-BE49-F238E27FC236}">
                  <a16:creationId xmlns:a16="http://schemas.microsoft.com/office/drawing/2014/main" id="{E4C332AF-5313-6890-4DFB-CCD6995E6544}"/>
                </a:ext>
              </a:extLst>
            </p:cNvPr>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26;p29">
              <a:extLst>
                <a:ext uri="{FF2B5EF4-FFF2-40B4-BE49-F238E27FC236}">
                  <a16:creationId xmlns:a16="http://schemas.microsoft.com/office/drawing/2014/main" id="{BA1BC25E-C2C7-259F-9C26-7E6E08BCB189}"/>
                </a:ext>
              </a:extLst>
            </p:cNvPr>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27;p29">
              <a:extLst>
                <a:ext uri="{FF2B5EF4-FFF2-40B4-BE49-F238E27FC236}">
                  <a16:creationId xmlns:a16="http://schemas.microsoft.com/office/drawing/2014/main" id="{CF77BD97-9DFC-0F34-91F8-F64A9E164121}"/>
                </a:ext>
              </a:extLst>
            </p:cNvPr>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28;p29">
              <a:extLst>
                <a:ext uri="{FF2B5EF4-FFF2-40B4-BE49-F238E27FC236}">
                  <a16:creationId xmlns:a16="http://schemas.microsoft.com/office/drawing/2014/main" id="{21E7ED8B-6BAA-DF7B-B8BA-370F66834A8C}"/>
                </a:ext>
              </a:extLst>
            </p:cNvPr>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29;p29">
              <a:extLst>
                <a:ext uri="{FF2B5EF4-FFF2-40B4-BE49-F238E27FC236}">
                  <a16:creationId xmlns:a16="http://schemas.microsoft.com/office/drawing/2014/main" id="{AA2FA2F2-4BC4-2758-7223-9A7E84D1B650}"/>
                </a:ext>
              </a:extLst>
            </p:cNvPr>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0;p29">
              <a:extLst>
                <a:ext uri="{FF2B5EF4-FFF2-40B4-BE49-F238E27FC236}">
                  <a16:creationId xmlns:a16="http://schemas.microsoft.com/office/drawing/2014/main" id="{8E5F8152-E470-5BCF-595E-813B36458037}"/>
                </a:ext>
              </a:extLst>
            </p:cNvPr>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1;p29">
              <a:extLst>
                <a:ext uri="{FF2B5EF4-FFF2-40B4-BE49-F238E27FC236}">
                  <a16:creationId xmlns:a16="http://schemas.microsoft.com/office/drawing/2014/main" id="{8DD1FAFC-475E-E1CF-F8AD-97C18C0F92D8}"/>
                </a:ext>
              </a:extLst>
            </p:cNvPr>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32;p29">
              <a:extLst>
                <a:ext uri="{FF2B5EF4-FFF2-40B4-BE49-F238E27FC236}">
                  <a16:creationId xmlns:a16="http://schemas.microsoft.com/office/drawing/2014/main" id="{6F7EB5E5-4A05-0190-D756-9086E0C2556C}"/>
                </a:ext>
              </a:extLst>
            </p:cNvPr>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33;p29">
              <a:extLst>
                <a:ext uri="{FF2B5EF4-FFF2-40B4-BE49-F238E27FC236}">
                  <a16:creationId xmlns:a16="http://schemas.microsoft.com/office/drawing/2014/main" id="{94534156-102B-FDC7-9CBD-3521336CBE5E}"/>
                </a:ext>
              </a:extLst>
            </p:cNvPr>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34;p29">
              <a:extLst>
                <a:ext uri="{FF2B5EF4-FFF2-40B4-BE49-F238E27FC236}">
                  <a16:creationId xmlns:a16="http://schemas.microsoft.com/office/drawing/2014/main" id="{D531DFFC-9E7C-804D-69CD-16C12CC361B5}"/>
                </a:ext>
              </a:extLst>
            </p:cNvPr>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35;p29">
              <a:extLst>
                <a:ext uri="{FF2B5EF4-FFF2-40B4-BE49-F238E27FC236}">
                  <a16:creationId xmlns:a16="http://schemas.microsoft.com/office/drawing/2014/main" id="{60776ED2-EDF2-02EA-D201-C8C77F3C12E2}"/>
                </a:ext>
              </a:extLst>
            </p:cNvPr>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36;p29">
              <a:extLst>
                <a:ext uri="{FF2B5EF4-FFF2-40B4-BE49-F238E27FC236}">
                  <a16:creationId xmlns:a16="http://schemas.microsoft.com/office/drawing/2014/main" id="{1DB6464B-904B-618E-C3AD-9A65CFB83EDE}"/>
                </a:ext>
              </a:extLst>
            </p:cNvPr>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7;p29">
              <a:extLst>
                <a:ext uri="{FF2B5EF4-FFF2-40B4-BE49-F238E27FC236}">
                  <a16:creationId xmlns:a16="http://schemas.microsoft.com/office/drawing/2014/main" id="{DC94F020-D287-1E58-311E-EA192C8A39A7}"/>
                </a:ext>
              </a:extLst>
            </p:cNvPr>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8;p29">
              <a:extLst>
                <a:ext uri="{FF2B5EF4-FFF2-40B4-BE49-F238E27FC236}">
                  <a16:creationId xmlns:a16="http://schemas.microsoft.com/office/drawing/2014/main" id="{BD0E7AEB-A0B9-8AAB-4EF6-D97B8B0591ED}"/>
                </a:ext>
              </a:extLst>
            </p:cNvPr>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9;p29">
              <a:extLst>
                <a:ext uri="{FF2B5EF4-FFF2-40B4-BE49-F238E27FC236}">
                  <a16:creationId xmlns:a16="http://schemas.microsoft.com/office/drawing/2014/main" id="{17B41297-82C5-1D4E-087E-4A3B4229FCBF}"/>
                </a:ext>
              </a:extLst>
            </p:cNvPr>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40;p29">
              <a:extLst>
                <a:ext uri="{FF2B5EF4-FFF2-40B4-BE49-F238E27FC236}">
                  <a16:creationId xmlns:a16="http://schemas.microsoft.com/office/drawing/2014/main" id="{A8CA036A-2B30-D25F-986C-7F37875246AE}"/>
                </a:ext>
              </a:extLst>
            </p:cNvPr>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41;p29">
              <a:extLst>
                <a:ext uri="{FF2B5EF4-FFF2-40B4-BE49-F238E27FC236}">
                  <a16:creationId xmlns:a16="http://schemas.microsoft.com/office/drawing/2014/main" id="{1ACEEB78-C67B-7C42-519B-492C7D37032F}"/>
                </a:ext>
              </a:extLst>
            </p:cNvPr>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42;p29">
              <a:extLst>
                <a:ext uri="{FF2B5EF4-FFF2-40B4-BE49-F238E27FC236}">
                  <a16:creationId xmlns:a16="http://schemas.microsoft.com/office/drawing/2014/main" id="{28958102-7401-4524-705D-3486F5EE3851}"/>
                </a:ext>
              </a:extLst>
            </p:cNvPr>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43;p29">
              <a:extLst>
                <a:ext uri="{FF2B5EF4-FFF2-40B4-BE49-F238E27FC236}">
                  <a16:creationId xmlns:a16="http://schemas.microsoft.com/office/drawing/2014/main" id="{BACF57A0-5EA0-17C7-FE28-0C1E04CE3DCA}"/>
                </a:ext>
              </a:extLst>
            </p:cNvPr>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44;p29">
              <a:extLst>
                <a:ext uri="{FF2B5EF4-FFF2-40B4-BE49-F238E27FC236}">
                  <a16:creationId xmlns:a16="http://schemas.microsoft.com/office/drawing/2014/main" id="{ACAA19CB-86FE-282D-3ECB-84A6FF5E1D88}"/>
                </a:ext>
              </a:extLst>
            </p:cNvPr>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45;p29">
              <a:extLst>
                <a:ext uri="{FF2B5EF4-FFF2-40B4-BE49-F238E27FC236}">
                  <a16:creationId xmlns:a16="http://schemas.microsoft.com/office/drawing/2014/main" id="{F11D8F88-C522-1CB2-263B-C1AAF4FCB131}"/>
                </a:ext>
              </a:extLst>
            </p:cNvPr>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46;p29">
              <a:extLst>
                <a:ext uri="{FF2B5EF4-FFF2-40B4-BE49-F238E27FC236}">
                  <a16:creationId xmlns:a16="http://schemas.microsoft.com/office/drawing/2014/main" id="{16BFACF3-52AE-5652-C830-EC9ED6A2A943}"/>
                </a:ext>
              </a:extLst>
            </p:cNvPr>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47;p29">
              <a:extLst>
                <a:ext uri="{FF2B5EF4-FFF2-40B4-BE49-F238E27FC236}">
                  <a16:creationId xmlns:a16="http://schemas.microsoft.com/office/drawing/2014/main" id="{DF2FDC8F-A092-6D5C-BF9C-F36A70DC2A42}"/>
                </a:ext>
              </a:extLst>
            </p:cNvPr>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8;p29">
              <a:extLst>
                <a:ext uri="{FF2B5EF4-FFF2-40B4-BE49-F238E27FC236}">
                  <a16:creationId xmlns:a16="http://schemas.microsoft.com/office/drawing/2014/main" id="{DC479E99-8B76-C35A-49D2-A036D363373D}"/>
                </a:ext>
              </a:extLst>
            </p:cNvPr>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9;p29">
              <a:extLst>
                <a:ext uri="{FF2B5EF4-FFF2-40B4-BE49-F238E27FC236}">
                  <a16:creationId xmlns:a16="http://schemas.microsoft.com/office/drawing/2014/main" id="{0FBF0280-3C5E-2FF8-48D2-BF2449EAF47A}"/>
                </a:ext>
              </a:extLst>
            </p:cNvPr>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50;p29">
              <a:extLst>
                <a:ext uri="{FF2B5EF4-FFF2-40B4-BE49-F238E27FC236}">
                  <a16:creationId xmlns:a16="http://schemas.microsoft.com/office/drawing/2014/main" id="{026E0EAA-E9B9-ADBE-867B-8CE0AED7EDFD}"/>
                </a:ext>
              </a:extLst>
            </p:cNvPr>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51;p29">
              <a:extLst>
                <a:ext uri="{FF2B5EF4-FFF2-40B4-BE49-F238E27FC236}">
                  <a16:creationId xmlns:a16="http://schemas.microsoft.com/office/drawing/2014/main" id="{D2CDB2D5-C6B8-F692-14C6-A16FC8DA7257}"/>
                </a:ext>
              </a:extLst>
            </p:cNvPr>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52;p29">
              <a:extLst>
                <a:ext uri="{FF2B5EF4-FFF2-40B4-BE49-F238E27FC236}">
                  <a16:creationId xmlns:a16="http://schemas.microsoft.com/office/drawing/2014/main" id="{8F5735A4-9616-8B17-A47B-54742ED1049F}"/>
                </a:ext>
              </a:extLst>
            </p:cNvPr>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53;p29">
              <a:extLst>
                <a:ext uri="{FF2B5EF4-FFF2-40B4-BE49-F238E27FC236}">
                  <a16:creationId xmlns:a16="http://schemas.microsoft.com/office/drawing/2014/main" id="{2FCB509A-4CF9-CFAD-C89C-D9C8B29F7A67}"/>
                </a:ext>
              </a:extLst>
            </p:cNvPr>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54;p29">
              <a:extLst>
                <a:ext uri="{FF2B5EF4-FFF2-40B4-BE49-F238E27FC236}">
                  <a16:creationId xmlns:a16="http://schemas.microsoft.com/office/drawing/2014/main" id="{D0A4E82A-E216-6825-10C3-B395D90CA0FC}"/>
                </a:ext>
              </a:extLst>
            </p:cNvPr>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55;p29">
              <a:extLst>
                <a:ext uri="{FF2B5EF4-FFF2-40B4-BE49-F238E27FC236}">
                  <a16:creationId xmlns:a16="http://schemas.microsoft.com/office/drawing/2014/main" id="{64634010-7A08-8FE3-392D-12ED86B8D4F3}"/>
                </a:ext>
              </a:extLst>
            </p:cNvPr>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4" name="Diagram 133">
            <a:extLst>
              <a:ext uri="{FF2B5EF4-FFF2-40B4-BE49-F238E27FC236}">
                <a16:creationId xmlns:a16="http://schemas.microsoft.com/office/drawing/2014/main" id="{3D6F2E47-3720-BAB9-AD70-9AE177EAE69E}"/>
              </a:ext>
            </a:extLst>
          </p:cNvPr>
          <p:cNvGraphicFramePr/>
          <p:nvPr>
            <p:extLst>
              <p:ext uri="{D42A27DB-BD31-4B8C-83A1-F6EECF244321}">
                <p14:modId xmlns:p14="http://schemas.microsoft.com/office/powerpoint/2010/main" val="2254254299"/>
              </p:ext>
            </p:extLst>
          </p:nvPr>
        </p:nvGraphicFramePr>
        <p:xfrm>
          <a:off x="2030069" y="652678"/>
          <a:ext cx="8128000" cy="4864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4" name="Picture 274" descr="Diagram&#10;&#10;Description automatically generated">
            <a:extLst>
              <a:ext uri="{FF2B5EF4-FFF2-40B4-BE49-F238E27FC236}">
                <a16:creationId xmlns:a16="http://schemas.microsoft.com/office/drawing/2014/main" id="{C31561CB-D814-7FF4-548E-4DFC743FFDA2}"/>
              </a:ext>
            </a:extLst>
          </p:cNvPr>
          <p:cNvPicPr>
            <a:picLocks noChangeAspect="1"/>
          </p:cNvPicPr>
          <p:nvPr/>
        </p:nvPicPr>
        <p:blipFill>
          <a:blip r:embed="rId3"/>
          <a:stretch>
            <a:fillRect/>
          </a:stretch>
        </p:blipFill>
        <p:spPr>
          <a:xfrm>
            <a:off x="1790290" y="937863"/>
            <a:ext cx="8495483" cy="4870075"/>
          </a:xfrm>
          <a:prstGeom prst="rect">
            <a:avLst/>
          </a:prstGeom>
        </p:spPr>
      </p:pic>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t>Database</a:t>
            </a:r>
          </a:p>
        </p:txBody>
      </p:sp>
      <p:sp>
        <p:nvSpPr>
          <p:cNvPr id="2" name="Arrow: Left 1">
            <a:hlinkClick r:id="rId4" action="ppaction://hlinksldjump"/>
            <a:extLst>
              <a:ext uri="{FF2B5EF4-FFF2-40B4-BE49-F238E27FC236}">
                <a16:creationId xmlns:a16="http://schemas.microsoft.com/office/drawing/2014/main" id="{D025B9FD-E3B0-4E1B-1906-22F00069A079}"/>
              </a:ext>
            </a:extLst>
          </p:cNvPr>
          <p:cNvSpPr/>
          <p:nvPr/>
        </p:nvSpPr>
        <p:spPr>
          <a:xfrm>
            <a:off x="10540963" y="6184490"/>
            <a:ext cx="1385565" cy="599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Tree>
    <p:extLst>
      <p:ext uri="{BB962C8B-B14F-4D97-AF65-F5344CB8AC3E}">
        <p14:creationId xmlns:p14="http://schemas.microsoft.com/office/powerpoint/2010/main" val="2781906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t>Java Bean</a:t>
            </a:r>
          </a:p>
        </p:txBody>
      </p:sp>
      <p:sp>
        <p:nvSpPr>
          <p:cNvPr id="2" name="Arrow: Left 1">
            <a:hlinkClick r:id="rId4" action="ppaction://hlinksldjump"/>
            <a:extLst>
              <a:ext uri="{FF2B5EF4-FFF2-40B4-BE49-F238E27FC236}">
                <a16:creationId xmlns:a16="http://schemas.microsoft.com/office/drawing/2014/main" id="{D025B9FD-E3B0-4E1B-1906-22F00069A079}"/>
              </a:ext>
            </a:extLst>
          </p:cNvPr>
          <p:cNvSpPr/>
          <p:nvPr/>
        </p:nvSpPr>
        <p:spPr>
          <a:xfrm>
            <a:off x="10540963" y="6184490"/>
            <a:ext cx="1385565" cy="599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
        <p:nvSpPr>
          <p:cNvPr id="3" name="TextBox 2">
            <a:extLst>
              <a:ext uri="{FF2B5EF4-FFF2-40B4-BE49-F238E27FC236}">
                <a16:creationId xmlns:a16="http://schemas.microsoft.com/office/drawing/2014/main" id="{7C8B2691-CAD8-C0DB-CC4B-BE3F8A302AB3}"/>
              </a:ext>
            </a:extLst>
          </p:cNvPr>
          <p:cNvSpPr txBox="1"/>
          <p:nvPr/>
        </p:nvSpPr>
        <p:spPr>
          <a:xfrm>
            <a:off x="273963" y="1095674"/>
            <a:ext cx="3397493" cy="369331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GB" b="0" i="0">
                <a:solidFill>
                  <a:srgbClr val="000000"/>
                </a:solidFill>
                <a:effectLst/>
                <a:latin typeface="Candara"/>
              </a:rPr>
              <a:t>JavaBeans (TM) is a model for designing Java class APIs that allows the use of instances (beans) </a:t>
            </a:r>
            <a:r>
              <a:rPr lang="en-GB">
                <a:solidFill>
                  <a:srgbClr val="000000"/>
                </a:solidFill>
                <a:latin typeface="Candara"/>
              </a:rPr>
              <a:t>in</a:t>
            </a:r>
            <a:r>
              <a:rPr lang="en-GB" b="0" i="0">
                <a:solidFill>
                  <a:srgbClr val="000000"/>
                </a:solidFill>
                <a:effectLst/>
                <a:latin typeface="Candara"/>
              </a:rPr>
              <a:t> various contexts and the use of various tools </a:t>
            </a:r>
            <a:r>
              <a:rPr lang="en-GB" b="0" i="1">
                <a:solidFill>
                  <a:srgbClr val="000000"/>
                </a:solidFill>
                <a:effectLst/>
                <a:latin typeface="Candara"/>
              </a:rPr>
              <a:t>without</a:t>
            </a:r>
            <a:r>
              <a:rPr lang="en-GB" b="0" i="0">
                <a:solidFill>
                  <a:srgbClr val="000000"/>
                </a:solidFill>
                <a:effectLst/>
                <a:latin typeface="Candara"/>
              </a:rPr>
              <a:t> writing Java code explicitly.</a:t>
            </a:r>
            <a:r>
              <a:rPr lang="en-GB">
                <a:solidFill>
                  <a:srgbClr val="000000"/>
                </a:solidFill>
                <a:latin typeface="Candara"/>
              </a:rPr>
              <a:t> </a:t>
            </a:r>
            <a:endParaRPr lang="en-GB" b="0" i="0">
              <a:solidFill>
                <a:srgbClr val="000000"/>
              </a:solidFill>
              <a:effectLst/>
              <a:latin typeface="Candara"/>
            </a:endParaRPr>
          </a:p>
          <a:p>
            <a:pPr marL="285750" indent="-285750" algn="just">
              <a:buFont typeface="Arial" panose="020B0604020202020204" pitchFamily="34" charset="0"/>
              <a:buChar char="•"/>
            </a:pPr>
            <a:r>
              <a:rPr lang="en-GB">
                <a:solidFill>
                  <a:srgbClr val="000000"/>
                </a:solidFill>
                <a:latin typeface="Candara"/>
              </a:rPr>
              <a:t>Major beans used in our project consist of</a:t>
            </a:r>
          </a:p>
          <a:p>
            <a:pPr marL="742950" lvl="1" indent="-285750" algn="just">
              <a:buFont typeface="Arial" panose="020B0604020202020204" pitchFamily="34" charset="0"/>
              <a:buChar char="•"/>
            </a:pPr>
            <a:r>
              <a:rPr lang="en-GB">
                <a:solidFill>
                  <a:srgbClr val="000000"/>
                </a:solidFill>
                <a:latin typeface="Candara"/>
              </a:rPr>
              <a:t>Student Bean</a:t>
            </a:r>
          </a:p>
          <a:p>
            <a:pPr marL="742950" lvl="1" indent="-285750" algn="just">
              <a:buFont typeface="Arial" panose="020B0604020202020204" pitchFamily="34" charset="0"/>
              <a:buChar char="•"/>
            </a:pPr>
            <a:r>
              <a:rPr lang="en-GB">
                <a:solidFill>
                  <a:srgbClr val="000000"/>
                </a:solidFill>
                <a:latin typeface="Candara"/>
              </a:rPr>
              <a:t>Teacher Bean</a:t>
            </a:r>
            <a:endParaRPr lang="en-GB">
              <a:solidFill>
                <a:srgbClr val="000000"/>
              </a:solidFill>
              <a:latin typeface="Candara"/>
              <a:cs typeface="Arial"/>
            </a:endParaRPr>
          </a:p>
          <a:p>
            <a:pPr marL="742950" lvl="1" indent="-285750" algn="just">
              <a:buFont typeface="Arial" panose="020B0604020202020204" pitchFamily="34" charset="0"/>
              <a:buChar char="•"/>
            </a:pPr>
            <a:r>
              <a:rPr lang="en-GB">
                <a:solidFill>
                  <a:srgbClr val="000000"/>
                </a:solidFill>
                <a:latin typeface="Candara"/>
                <a:cs typeface="Arial"/>
              </a:rPr>
              <a:t>Material Bean</a:t>
            </a:r>
          </a:p>
          <a:p>
            <a:pPr marL="742950" lvl="1" indent="-285750" algn="just">
              <a:buFont typeface="Arial" panose="020B0604020202020204" pitchFamily="34" charset="0"/>
              <a:buChar char="•"/>
            </a:pPr>
            <a:r>
              <a:rPr lang="en-GB">
                <a:solidFill>
                  <a:srgbClr val="000000"/>
                </a:solidFill>
                <a:latin typeface="Candara"/>
                <a:cs typeface="Arial"/>
              </a:rPr>
              <a:t>Courses Bean </a:t>
            </a:r>
            <a:endParaRPr lang="en-GB">
              <a:solidFill>
                <a:srgbClr val="000000"/>
              </a:solidFill>
              <a:latin typeface="Candara"/>
            </a:endParaRPr>
          </a:p>
        </p:txBody>
      </p:sp>
      <p:pic>
        <p:nvPicPr>
          <p:cNvPr id="8" name="Picture 7" descr="Graphical user interface, text, application, email&#10;&#10;Description automatically generated">
            <a:extLst>
              <a:ext uri="{FF2B5EF4-FFF2-40B4-BE49-F238E27FC236}">
                <a16:creationId xmlns:a16="http://schemas.microsoft.com/office/drawing/2014/main" id="{D78D0250-4D04-5D43-33C6-38BE6FB2564F}"/>
              </a:ext>
            </a:extLst>
          </p:cNvPr>
          <p:cNvPicPr>
            <a:picLocks noChangeAspect="1"/>
          </p:cNvPicPr>
          <p:nvPr/>
        </p:nvPicPr>
        <p:blipFill>
          <a:blip r:embed="rId5"/>
          <a:stretch>
            <a:fillRect/>
          </a:stretch>
        </p:blipFill>
        <p:spPr>
          <a:xfrm>
            <a:off x="3879274" y="1095674"/>
            <a:ext cx="8312726" cy="4666652"/>
          </a:xfrm>
          <a:prstGeom prst="rect">
            <a:avLst/>
          </a:prstGeom>
        </p:spPr>
      </p:pic>
    </p:spTree>
    <p:extLst>
      <p:ext uri="{BB962C8B-B14F-4D97-AF65-F5344CB8AC3E}">
        <p14:creationId xmlns:p14="http://schemas.microsoft.com/office/powerpoint/2010/main" val="541945529"/>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t>SERVLETS</a:t>
            </a:r>
          </a:p>
        </p:txBody>
      </p:sp>
      <p:sp>
        <p:nvSpPr>
          <p:cNvPr id="2" name="Arrow: Left 1">
            <a:hlinkClick r:id="rId3" action="ppaction://hlinksldjump"/>
            <a:extLst>
              <a:ext uri="{FF2B5EF4-FFF2-40B4-BE49-F238E27FC236}">
                <a16:creationId xmlns:a16="http://schemas.microsoft.com/office/drawing/2014/main" id="{D025B9FD-E3B0-4E1B-1906-22F00069A079}"/>
              </a:ext>
            </a:extLst>
          </p:cNvPr>
          <p:cNvSpPr/>
          <p:nvPr/>
        </p:nvSpPr>
        <p:spPr>
          <a:xfrm>
            <a:off x="10540963" y="6184490"/>
            <a:ext cx="1385565" cy="599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
        <p:nvSpPr>
          <p:cNvPr id="3" name="TextBox 2">
            <a:extLst>
              <a:ext uri="{FF2B5EF4-FFF2-40B4-BE49-F238E27FC236}">
                <a16:creationId xmlns:a16="http://schemas.microsoft.com/office/drawing/2014/main" id="{7C8B2691-CAD8-C0DB-CC4B-BE3F8A302AB3}"/>
              </a:ext>
            </a:extLst>
          </p:cNvPr>
          <p:cNvSpPr txBox="1"/>
          <p:nvPr/>
        </p:nvSpPr>
        <p:spPr>
          <a:xfrm>
            <a:off x="265471" y="800814"/>
            <a:ext cx="3485609" cy="480131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GB">
                <a:solidFill>
                  <a:srgbClr val="000000"/>
                </a:solidFill>
                <a:latin typeface="Candara"/>
              </a:rPr>
              <a:t>Servlets are the Java programs that run on the Java-enabled web server or application server. They are used to handle the requests obtained from the web server, process the request, produce the response, then send a response back to the web server. </a:t>
            </a:r>
          </a:p>
          <a:p>
            <a:pPr marL="285750" indent="-285750" algn="just">
              <a:buFont typeface="Arial" panose="020B0604020202020204" pitchFamily="34" charset="0"/>
              <a:buChar char="•"/>
            </a:pPr>
            <a:r>
              <a:rPr lang="en-GB">
                <a:solidFill>
                  <a:srgbClr val="000000"/>
                </a:solidFill>
                <a:latin typeface="Candara"/>
              </a:rPr>
              <a:t>Major Servlets used in our project are</a:t>
            </a:r>
          </a:p>
          <a:p>
            <a:pPr marL="742950" lvl="1" indent="-285750" algn="just">
              <a:buFont typeface="Arial" panose="020B0604020202020204" pitchFamily="34" charset="0"/>
              <a:buChar char="•"/>
            </a:pPr>
            <a:r>
              <a:rPr lang="en-GB">
                <a:solidFill>
                  <a:srgbClr val="000000"/>
                </a:solidFill>
                <a:latin typeface="Candara"/>
              </a:rPr>
              <a:t>Login Servlet</a:t>
            </a:r>
          </a:p>
          <a:p>
            <a:pPr marL="742950" lvl="1" indent="-285750" algn="just">
              <a:buFont typeface="Arial" panose="020B0604020202020204" pitchFamily="34" charset="0"/>
              <a:buChar char="•"/>
            </a:pPr>
            <a:r>
              <a:rPr lang="en-GB">
                <a:solidFill>
                  <a:srgbClr val="000000"/>
                </a:solidFill>
                <a:latin typeface="Candara"/>
              </a:rPr>
              <a:t>Student Management Servlet</a:t>
            </a:r>
          </a:p>
          <a:p>
            <a:pPr marL="742950" lvl="1" indent="-285750" algn="just">
              <a:buFont typeface="Arial" panose="020B0604020202020204" pitchFamily="34" charset="0"/>
              <a:buChar char="•"/>
            </a:pPr>
            <a:r>
              <a:rPr lang="en-GB">
                <a:solidFill>
                  <a:srgbClr val="000000"/>
                </a:solidFill>
                <a:latin typeface="Candara"/>
              </a:rPr>
              <a:t>Teacher Controller Servlet</a:t>
            </a:r>
          </a:p>
          <a:p>
            <a:pPr marL="742950" lvl="1" indent="-285750" algn="just">
              <a:buFont typeface="Arial" panose="020B0604020202020204" pitchFamily="34" charset="0"/>
              <a:buChar char="•"/>
            </a:pPr>
            <a:r>
              <a:rPr lang="en-GB">
                <a:solidFill>
                  <a:srgbClr val="000000"/>
                </a:solidFill>
                <a:latin typeface="Candara"/>
              </a:rPr>
              <a:t>Course Management Servlet</a:t>
            </a:r>
          </a:p>
        </p:txBody>
      </p:sp>
      <p:pic>
        <p:nvPicPr>
          <p:cNvPr id="6" name="Picture 5" descr="Graphical user interface, text, application&#10;&#10;Description automatically generated">
            <a:extLst>
              <a:ext uri="{FF2B5EF4-FFF2-40B4-BE49-F238E27FC236}">
                <a16:creationId xmlns:a16="http://schemas.microsoft.com/office/drawing/2014/main" id="{AA348570-B3D7-6782-920B-2099BC3BB31E}"/>
              </a:ext>
            </a:extLst>
          </p:cNvPr>
          <p:cNvPicPr>
            <a:picLocks noChangeAspect="1"/>
          </p:cNvPicPr>
          <p:nvPr/>
        </p:nvPicPr>
        <p:blipFill>
          <a:blip r:embed="rId4"/>
          <a:stretch>
            <a:fillRect/>
          </a:stretch>
        </p:blipFill>
        <p:spPr>
          <a:xfrm>
            <a:off x="3878901" y="857000"/>
            <a:ext cx="8313099" cy="4905326"/>
          </a:xfrm>
          <a:prstGeom prst="rect">
            <a:avLst/>
          </a:prstGeom>
        </p:spPr>
      </p:pic>
    </p:spTree>
    <p:extLst>
      <p:ext uri="{BB962C8B-B14F-4D97-AF65-F5344CB8AC3E}">
        <p14:creationId xmlns:p14="http://schemas.microsoft.com/office/powerpoint/2010/main" val="126850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t>DAO</a:t>
            </a:r>
          </a:p>
        </p:txBody>
      </p:sp>
      <p:sp>
        <p:nvSpPr>
          <p:cNvPr id="2" name="Arrow: Left 1">
            <a:hlinkClick r:id="rId3" action="ppaction://hlinksldjump"/>
            <a:extLst>
              <a:ext uri="{FF2B5EF4-FFF2-40B4-BE49-F238E27FC236}">
                <a16:creationId xmlns:a16="http://schemas.microsoft.com/office/drawing/2014/main" id="{D025B9FD-E3B0-4E1B-1906-22F00069A079}"/>
              </a:ext>
            </a:extLst>
          </p:cNvPr>
          <p:cNvSpPr/>
          <p:nvPr/>
        </p:nvSpPr>
        <p:spPr>
          <a:xfrm>
            <a:off x="10540963" y="6184490"/>
            <a:ext cx="1385565" cy="599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
        <p:nvSpPr>
          <p:cNvPr id="3" name="TextBox 2">
            <a:extLst>
              <a:ext uri="{FF2B5EF4-FFF2-40B4-BE49-F238E27FC236}">
                <a16:creationId xmlns:a16="http://schemas.microsoft.com/office/drawing/2014/main" id="{7C8B2691-CAD8-C0DB-CC4B-BE3F8A302AB3}"/>
              </a:ext>
            </a:extLst>
          </p:cNvPr>
          <p:cNvSpPr txBox="1"/>
          <p:nvPr/>
        </p:nvSpPr>
        <p:spPr>
          <a:xfrm>
            <a:off x="196646" y="1095674"/>
            <a:ext cx="3757487" cy="452431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GB">
                <a:solidFill>
                  <a:srgbClr val="000000"/>
                </a:solidFill>
                <a:latin typeface="Candara"/>
              </a:rPr>
              <a:t>The Data Access Object (DAO) pattern is a structural pattern that allows us to isolate the application/business layer from the persistence layer (usually a relational database but could be any other persistence mechanism) using an abstract API. </a:t>
            </a:r>
          </a:p>
          <a:p>
            <a:pPr marL="285750" indent="-285750" algn="just">
              <a:buFont typeface="Arial" panose="020B0604020202020204" pitchFamily="34" charset="0"/>
              <a:buChar char="•"/>
            </a:pPr>
            <a:r>
              <a:rPr lang="en-GB">
                <a:solidFill>
                  <a:srgbClr val="000000"/>
                </a:solidFill>
                <a:latin typeface="Candara"/>
              </a:rPr>
              <a:t>DAOs used in our project consist of</a:t>
            </a:r>
          </a:p>
          <a:p>
            <a:pPr marL="742950" lvl="1" indent="-285750" algn="just">
              <a:buFont typeface="Arial" panose="020B0604020202020204" pitchFamily="34" charset="0"/>
              <a:buChar char="•"/>
            </a:pPr>
            <a:r>
              <a:rPr lang="en-GB">
                <a:solidFill>
                  <a:srgbClr val="000000"/>
                </a:solidFill>
                <a:latin typeface="Candara"/>
              </a:rPr>
              <a:t>Login DAO</a:t>
            </a:r>
          </a:p>
          <a:p>
            <a:pPr marL="742950" lvl="1" indent="-285750" algn="just">
              <a:buFont typeface="Arial" panose="020B0604020202020204" pitchFamily="34" charset="0"/>
              <a:buChar char="•"/>
            </a:pPr>
            <a:r>
              <a:rPr lang="en-GB">
                <a:solidFill>
                  <a:srgbClr val="000000"/>
                </a:solidFill>
                <a:latin typeface="Candara"/>
              </a:rPr>
              <a:t>Teacher Management DAO</a:t>
            </a:r>
          </a:p>
          <a:p>
            <a:pPr marL="742950" lvl="1" indent="-285750" algn="just">
              <a:buFont typeface="Arial" panose="020B0604020202020204" pitchFamily="34" charset="0"/>
              <a:buChar char="•"/>
            </a:pPr>
            <a:r>
              <a:rPr lang="en-GB">
                <a:solidFill>
                  <a:srgbClr val="000000"/>
                </a:solidFill>
                <a:latin typeface="Candara"/>
                <a:cs typeface="Arial"/>
              </a:rPr>
              <a:t>Student Management DAO</a:t>
            </a:r>
          </a:p>
          <a:p>
            <a:pPr marL="742950" lvl="1" indent="-285750" algn="just">
              <a:buFont typeface="Arial" panose="020B0604020202020204" pitchFamily="34" charset="0"/>
              <a:buChar char="•"/>
            </a:pPr>
            <a:r>
              <a:rPr lang="en-GB">
                <a:solidFill>
                  <a:srgbClr val="000000"/>
                </a:solidFill>
                <a:latin typeface="Candara"/>
                <a:cs typeface="Arial"/>
              </a:rPr>
              <a:t>Upload / Update Material DAO</a:t>
            </a:r>
            <a:endParaRPr lang="en-GB">
              <a:latin typeface="Candara"/>
              <a:cs typeface="Arial"/>
            </a:endParaRPr>
          </a:p>
        </p:txBody>
      </p:sp>
      <p:pic>
        <p:nvPicPr>
          <p:cNvPr id="6" name="Picture 5" descr="Graphical user interface, text, application&#10;&#10;Description automatically generated">
            <a:extLst>
              <a:ext uri="{FF2B5EF4-FFF2-40B4-BE49-F238E27FC236}">
                <a16:creationId xmlns:a16="http://schemas.microsoft.com/office/drawing/2014/main" id="{123E5E91-AE76-0CEF-14B6-D97611A53A1D}"/>
              </a:ext>
            </a:extLst>
          </p:cNvPr>
          <p:cNvPicPr>
            <a:picLocks noChangeAspect="1"/>
          </p:cNvPicPr>
          <p:nvPr/>
        </p:nvPicPr>
        <p:blipFill>
          <a:blip r:embed="rId4"/>
          <a:stretch>
            <a:fillRect/>
          </a:stretch>
        </p:blipFill>
        <p:spPr>
          <a:xfrm>
            <a:off x="4090518" y="914400"/>
            <a:ext cx="8048224" cy="4847926"/>
          </a:xfrm>
          <a:prstGeom prst="rect">
            <a:avLst/>
          </a:prstGeom>
        </p:spPr>
      </p:pic>
    </p:spTree>
    <p:extLst>
      <p:ext uri="{BB962C8B-B14F-4D97-AF65-F5344CB8AC3E}">
        <p14:creationId xmlns:p14="http://schemas.microsoft.com/office/powerpoint/2010/main" val="3657190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266688" y="193811"/>
            <a:ext cx="3658624" cy="646332"/>
          </a:xfrm>
        </p:spPr>
        <p:txBody>
          <a:bodyPr lIns="91440" tIns="45720" rIns="91440" bIns="45720" anchor="t">
            <a:noAutofit/>
          </a:bodyPr>
          <a:lstStyle/>
          <a:p>
            <a:pPr algn="ctr"/>
            <a:r>
              <a:rPr lang="en-US" dirty="0"/>
              <a:t>FRONT END</a:t>
            </a:r>
          </a:p>
        </p:txBody>
      </p:sp>
      <p:sp>
        <p:nvSpPr>
          <p:cNvPr id="2" name="Arrow: Left 1">
            <a:hlinkClick r:id="rId4" action="ppaction://hlinksldjump"/>
            <a:extLst>
              <a:ext uri="{FF2B5EF4-FFF2-40B4-BE49-F238E27FC236}">
                <a16:creationId xmlns:a16="http://schemas.microsoft.com/office/drawing/2014/main" id="{D025B9FD-E3B0-4E1B-1906-22F00069A079}"/>
              </a:ext>
            </a:extLst>
          </p:cNvPr>
          <p:cNvSpPr/>
          <p:nvPr/>
        </p:nvSpPr>
        <p:spPr>
          <a:xfrm>
            <a:off x="10540963" y="6184490"/>
            <a:ext cx="1385565" cy="599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
        <p:nvSpPr>
          <p:cNvPr id="3" name="TextBox 2">
            <a:extLst>
              <a:ext uri="{FF2B5EF4-FFF2-40B4-BE49-F238E27FC236}">
                <a16:creationId xmlns:a16="http://schemas.microsoft.com/office/drawing/2014/main" id="{7C8B2691-CAD8-C0DB-CC4B-BE3F8A302AB3}"/>
              </a:ext>
            </a:extLst>
          </p:cNvPr>
          <p:cNvSpPr txBox="1"/>
          <p:nvPr/>
        </p:nvSpPr>
        <p:spPr>
          <a:xfrm>
            <a:off x="294220" y="1095674"/>
            <a:ext cx="3804658" cy="2862322"/>
          </a:xfrm>
          <a:prstGeom prst="rect">
            <a:avLst/>
          </a:prstGeom>
          <a:noFill/>
        </p:spPr>
        <p:txBody>
          <a:bodyPr wrap="square" rtlCol="0">
            <a:spAutoFit/>
          </a:bodyPr>
          <a:lstStyle/>
          <a:p>
            <a:pPr algn="just"/>
            <a:r>
              <a:rPr lang="en-GB" dirty="0">
                <a:solidFill>
                  <a:srgbClr val="000000"/>
                </a:solidFill>
                <a:latin typeface="Candara" panose="020E0502030303020204" pitchFamily="34" charset="0"/>
              </a:rPr>
              <a:t>Bootstrap is a collection of free tools for creating sites and applications for the Web. It contains design patterns based on HTML and CSS, both for typography and for the various components of the interface, such as forms, buttons and navigation, as well as some optional JavaScript extensions.</a:t>
            </a:r>
          </a:p>
        </p:txBody>
      </p:sp>
      <p:pic>
        <p:nvPicPr>
          <p:cNvPr id="1026" name="Picture 2" descr="The 10 Most Common Bootstrap Mistakes That Developers Make | Toptal">
            <a:extLst>
              <a:ext uri="{FF2B5EF4-FFF2-40B4-BE49-F238E27FC236}">
                <a16:creationId xmlns:a16="http://schemas.microsoft.com/office/drawing/2014/main" id="{F900280B-1469-D85A-ACC9-3D5DAA9FD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0" y="3957996"/>
            <a:ext cx="3804658" cy="18043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871CEA-9290-DE97-F9F7-328E739844BD}"/>
              </a:ext>
            </a:extLst>
          </p:cNvPr>
          <p:cNvSpPr txBox="1"/>
          <p:nvPr/>
        </p:nvSpPr>
        <p:spPr>
          <a:xfrm>
            <a:off x="4395128" y="1095674"/>
            <a:ext cx="3804658" cy="2585323"/>
          </a:xfrm>
          <a:prstGeom prst="rect">
            <a:avLst/>
          </a:prstGeom>
          <a:noFill/>
        </p:spPr>
        <p:txBody>
          <a:bodyPr wrap="square" lIns="91440" tIns="45720" rIns="91440" bIns="45720" rtlCol="0" anchor="t">
            <a:spAutoFit/>
          </a:bodyPr>
          <a:lstStyle/>
          <a:p>
            <a:pPr algn="just"/>
            <a:r>
              <a:rPr lang="en-GB" dirty="0">
                <a:solidFill>
                  <a:srgbClr val="000000"/>
                </a:solidFill>
                <a:latin typeface="Candara"/>
              </a:rPr>
              <a:t>CSS, or Cascading Style Sheets, is a language used to program the graphic rendering of documents written in a markup language, such as HTML and XML. CSS classes are used to specify graphical attributes such as font, size, colour, spacing, border, and position of elements within a web representation.</a:t>
            </a:r>
          </a:p>
        </p:txBody>
      </p:sp>
      <p:pic>
        <p:nvPicPr>
          <p:cNvPr id="7" name="Picture 2" descr="Cosa sono i CSS | WebInfinity Rovigo">
            <a:extLst>
              <a:ext uri="{FF2B5EF4-FFF2-40B4-BE49-F238E27FC236}">
                <a16:creationId xmlns:a16="http://schemas.microsoft.com/office/drawing/2014/main" id="{FC223944-5CB0-4A4C-6BAE-4ED33631B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1546" y="3936529"/>
            <a:ext cx="3701578" cy="18257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2012DE-244F-021D-1860-F9B297F63F0E}"/>
              </a:ext>
            </a:extLst>
          </p:cNvPr>
          <p:cNvSpPr txBox="1"/>
          <p:nvPr/>
        </p:nvSpPr>
        <p:spPr>
          <a:xfrm>
            <a:off x="8478078" y="1095673"/>
            <a:ext cx="3508514" cy="2585323"/>
          </a:xfrm>
          <a:prstGeom prst="rect">
            <a:avLst/>
          </a:prstGeom>
          <a:noFill/>
        </p:spPr>
        <p:txBody>
          <a:bodyPr wrap="square" rtlCol="0">
            <a:spAutoFit/>
          </a:bodyPr>
          <a:lstStyle/>
          <a:p>
            <a:pPr algn="just"/>
            <a:r>
              <a:rPr lang="en-GB" dirty="0">
                <a:solidFill>
                  <a:srgbClr val="000000"/>
                </a:solidFill>
                <a:latin typeface="Candara" panose="020E0502030303020204" pitchFamily="34" charset="0"/>
              </a:rPr>
              <a:t>HTML allows you to semantically describe the structure of a web document through tags, such as identifying a section of text as a header, paragraph, list, link, quote, or other element. HTML is therefore the backbone of web pages: on this structure you can add graphic changes,</a:t>
            </a:r>
          </a:p>
        </p:txBody>
      </p:sp>
      <p:pic>
        <p:nvPicPr>
          <p:cNvPr id="9" name="Picture 2" descr="I Video HTML5 nei siti web">
            <a:extLst>
              <a:ext uri="{FF2B5EF4-FFF2-40B4-BE49-F238E27FC236}">
                <a16:creationId xmlns:a16="http://schemas.microsoft.com/office/drawing/2014/main" id="{B8180EE5-3C1A-C9BB-64ED-1AB23C0C0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8078" y="3864728"/>
            <a:ext cx="3675307" cy="182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849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266688" y="193811"/>
            <a:ext cx="3658624" cy="646332"/>
          </a:xfrm>
        </p:spPr>
        <p:txBody>
          <a:bodyPr lIns="91440" tIns="45720" rIns="91440" bIns="45720" anchor="t">
            <a:noAutofit/>
          </a:bodyPr>
          <a:lstStyle/>
          <a:p>
            <a:pPr algn="ctr"/>
            <a:r>
              <a:rPr lang="en-US" dirty="0"/>
              <a:t>JSP</a:t>
            </a:r>
          </a:p>
        </p:txBody>
      </p:sp>
      <p:sp>
        <p:nvSpPr>
          <p:cNvPr id="2" name="Arrow: Left 1">
            <a:hlinkClick r:id="rId3" action="ppaction://hlinksldjump"/>
            <a:extLst>
              <a:ext uri="{FF2B5EF4-FFF2-40B4-BE49-F238E27FC236}">
                <a16:creationId xmlns:a16="http://schemas.microsoft.com/office/drawing/2014/main" id="{D025B9FD-E3B0-4E1B-1906-22F00069A079}"/>
              </a:ext>
            </a:extLst>
          </p:cNvPr>
          <p:cNvSpPr/>
          <p:nvPr/>
        </p:nvSpPr>
        <p:spPr>
          <a:xfrm>
            <a:off x="10540963" y="6184490"/>
            <a:ext cx="1385565" cy="599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
        <p:nvSpPr>
          <p:cNvPr id="3" name="TextBox 2">
            <a:extLst>
              <a:ext uri="{FF2B5EF4-FFF2-40B4-BE49-F238E27FC236}">
                <a16:creationId xmlns:a16="http://schemas.microsoft.com/office/drawing/2014/main" id="{7C8B2691-CAD8-C0DB-CC4B-BE3F8A302AB3}"/>
              </a:ext>
            </a:extLst>
          </p:cNvPr>
          <p:cNvSpPr txBox="1"/>
          <p:nvPr/>
        </p:nvSpPr>
        <p:spPr>
          <a:xfrm>
            <a:off x="186814" y="1120676"/>
            <a:ext cx="3634883" cy="3139321"/>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rgbClr val="000000"/>
                </a:solidFill>
                <a:latin typeface="Candara" panose="020E0502030303020204" pitchFamily="34" charset="0"/>
              </a:rPr>
              <a:t>JSP is a flexible and cross-platform language capable of generating dynamic server-side pages using Java syntax. </a:t>
            </a:r>
          </a:p>
          <a:p>
            <a:pPr marL="285750" indent="-285750" algn="just">
              <a:buFont typeface="Arial" panose="020B0604020202020204" pitchFamily="34" charset="0"/>
              <a:buChar char="•"/>
            </a:pPr>
            <a:r>
              <a:rPr lang="en-GB" dirty="0">
                <a:solidFill>
                  <a:srgbClr val="000000"/>
                </a:solidFill>
                <a:latin typeface="Candara" panose="020E0502030303020204" pitchFamily="34" charset="0"/>
              </a:rPr>
              <a:t>Major JSP classes used in our project are</a:t>
            </a:r>
          </a:p>
          <a:p>
            <a:pPr marL="742950" lvl="1" indent="-285750" algn="just">
              <a:buFont typeface="Arial" panose="020B0604020202020204" pitchFamily="34" charset="0"/>
              <a:buChar char="•"/>
            </a:pPr>
            <a:r>
              <a:rPr lang="en-GB" dirty="0">
                <a:solidFill>
                  <a:srgbClr val="000000"/>
                </a:solidFill>
                <a:latin typeface="Candara" panose="020E0502030303020204" pitchFamily="34" charset="0"/>
              </a:rPr>
              <a:t>Index</a:t>
            </a:r>
          </a:p>
          <a:p>
            <a:pPr marL="742950" lvl="1" indent="-285750" algn="just">
              <a:buFont typeface="Arial" panose="020B0604020202020204" pitchFamily="34" charset="0"/>
              <a:buChar char="•"/>
            </a:pPr>
            <a:r>
              <a:rPr lang="en-GB" dirty="0">
                <a:solidFill>
                  <a:srgbClr val="000000"/>
                </a:solidFill>
                <a:latin typeface="Candara" panose="020E0502030303020204" pitchFamily="34" charset="0"/>
              </a:rPr>
              <a:t>Login</a:t>
            </a:r>
          </a:p>
          <a:p>
            <a:pPr marL="742950" lvl="1" indent="-285750" algn="just">
              <a:buFont typeface="Arial" panose="020B0604020202020204" pitchFamily="34" charset="0"/>
              <a:buChar char="•"/>
            </a:pPr>
            <a:r>
              <a:rPr lang="en-GB" dirty="0">
                <a:solidFill>
                  <a:srgbClr val="000000"/>
                </a:solidFill>
                <a:latin typeface="Candara" panose="020E0502030303020204" pitchFamily="34" charset="0"/>
              </a:rPr>
              <a:t>Admin Dashboard</a:t>
            </a:r>
          </a:p>
          <a:p>
            <a:pPr marL="742950" lvl="1" indent="-285750" algn="just">
              <a:buFont typeface="Arial" panose="020B0604020202020204" pitchFamily="34" charset="0"/>
              <a:buChar char="•"/>
            </a:pPr>
            <a:r>
              <a:rPr lang="en-GB" dirty="0">
                <a:solidFill>
                  <a:srgbClr val="000000"/>
                </a:solidFill>
                <a:latin typeface="Candara" panose="020E0502030303020204" pitchFamily="34" charset="0"/>
              </a:rPr>
              <a:t>Teachers Portal</a:t>
            </a:r>
          </a:p>
          <a:p>
            <a:pPr marL="742950" lvl="1" indent="-285750" algn="just">
              <a:buFont typeface="Arial" panose="020B0604020202020204" pitchFamily="34" charset="0"/>
              <a:buChar char="•"/>
            </a:pPr>
            <a:r>
              <a:rPr lang="en-GB" dirty="0">
                <a:solidFill>
                  <a:srgbClr val="000000"/>
                </a:solidFill>
                <a:latin typeface="Candara" panose="020E0502030303020204" pitchFamily="34" charset="0"/>
              </a:rPr>
              <a:t>Student Portal</a:t>
            </a:r>
            <a:endParaRPr lang="en-GB" dirty="0"/>
          </a:p>
        </p:txBody>
      </p:sp>
      <p:pic>
        <p:nvPicPr>
          <p:cNvPr id="6" name="Picture 5" descr="Graphical user interface, text, application&#10;&#10;Description automatically generated">
            <a:extLst>
              <a:ext uri="{FF2B5EF4-FFF2-40B4-BE49-F238E27FC236}">
                <a16:creationId xmlns:a16="http://schemas.microsoft.com/office/drawing/2014/main" id="{83878F74-DF33-84EA-4C39-3950AF3FABC6}"/>
              </a:ext>
            </a:extLst>
          </p:cNvPr>
          <p:cNvPicPr>
            <a:picLocks noChangeAspect="1"/>
          </p:cNvPicPr>
          <p:nvPr/>
        </p:nvPicPr>
        <p:blipFill>
          <a:blip r:embed="rId4"/>
          <a:stretch>
            <a:fillRect/>
          </a:stretch>
        </p:blipFill>
        <p:spPr>
          <a:xfrm>
            <a:off x="4041059" y="1012722"/>
            <a:ext cx="8150942" cy="4866968"/>
          </a:xfrm>
          <a:prstGeom prst="rect">
            <a:avLst/>
          </a:prstGeom>
        </p:spPr>
      </p:pic>
    </p:spTree>
    <p:extLst>
      <p:ext uri="{BB962C8B-B14F-4D97-AF65-F5344CB8AC3E}">
        <p14:creationId xmlns:p14="http://schemas.microsoft.com/office/powerpoint/2010/main" val="19684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a:t>Conclusion</a:t>
            </a:r>
          </a:p>
        </p:txBody>
      </p:sp>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2196307" y="3260705"/>
            <a:ext cx="7799387" cy="1915757"/>
          </a:xfrm>
        </p:spPr>
        <p:txBody>
          <a:bodyPr vert="horz" wrap="square" lIns="0" tIns="0" rIns="0" bIns="0" rtlCol="0" anchor="t">
            <a:noAutofit/>
          </a:bodyPr>
          <a:lstStyle/>
          <a:p>
            <a:r>
              <a:rPr lang="en-US">
                <a:cs typeface="Segoe UI"/>
              </a:rPr>
              <a:t>Overall, we have much more beans, servlets and DAOs and here we presented the major ones. All other functionalities can be observed in demo.</a:t>
            </a:r>
            <a:endParaRPr lang="en-US"/>
          </a:p>
          <a:p>
            <a:endParaRPr lang="en-US"/>
          </a:p>
          <a:p>
            <a:r>
              <a:rPr lang="en-US" dirty="0"/>
              <a:t>With increasing technologies, interactivity in educational domain is very much needed. LMS system presented to you is a full product for deployment in any educational institution.</a:t>
            </a:r>
          </a:p>
          <a:p>
            <a:endParaRPr lang="en-US" dirty="0"/>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2815194"/>
            <a:ext cx="9141397" cy="615553"/>
          </a:xfrm>
        </p:spPr>
        <p:txBody>
          <a:bodyPr/>
          <a:lstStyle/>
          <a:p>
            <a:r>
              <a:rPr lang="en-US" dirty="0">
                <a:cs typeface="Segoe UI"/>
              </a:rPr>
              <a:t>Questions </a:t>
            </a:r>
            <a:r>
              <a:rPr lang="en-US" dirty="0">
                <a:solidFill>
                  <a:schemeClr val="accent2"/>
                </a:solidFill>
                <a:cs typeface="Segoe UI"/>
              </a:rPr>
              <a:t>&amp;</a:t>
            </a:r>
            <a:r>
              <a:rPr lang="en-US">
                <a:cs typeface="Segoe UI"/>
              </a:rPr>
              <a:t> Answers</a:t>
            </a:r>
            <a:endParaRPr lang="en-US"/>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99526" y="118802"/>
            <a:ext cx="6477000" cy="664970"/>
          </a:xfrm>
        </p:spPr>
        <p:txBody>
          <a:bodyPr/>
          <a:lstStyle/>
          <a:p>
            <a:r>
              <a:rPr lang="en-US"/>
              <a:t>Motivation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99526" y="1103509"/>
            <a:ext cx="7308980" cy="5635689"/>
          </a:xfrm>
        </p:spPr>
        <p:txBody>
          <a:bodyPr lIns="91440" tIns="45720" rIns="91440" bIns="45720" anchor="t"/>
          <a:lstStyle/>
          <a:p>
            <a:pPr algn="just"/>
            <a:r>
              <a:rPr lang="en-GB" sz="2000" b="0" dirty="0"/>
              <a:t>Using Learning Management Systems in education offers a smart alternative to educational institutions and allows instructors to deliver customized content, leverage various instructive models, and engage their students much better than previously possible.</a:t>
            </a:r>
            <a:endParaRPr lang="en-US" altLang="en-US" sz="2000" dirty="0">
              <a:cs typeface="Segoe UI"/>
            </a:endParaRPr>
          </a:p>
          <a:p>
            <a:r>
              <a:rPr lang="en-US" altLang="en-US" sz="2000" dirty="0"/>
              <a:t>What are the benefits?</a:t>
            </a:r>
            <a:endParaRPr lang="en-US" altLang="en-US" sz="2000">
              <a:cs typeface="Segoe UI"/>
            </a:endParaRPr>
          </a:p>
          <a:p>
            <a:pPr lvl="1"/>
            <a:r>
              <a:rPr lang="en-US" altLang="en-US" sz="2000" dirty="0"/>
              <a:t>Centralized Learning</a:t>
            </a:r>
            <a:endParaRPr lang="en-US" altLang="en-US" sz="2000">
              <a:cs typeface="Segoe UI"/>
            </a:endParaRPr>
          </a:p>
          <a:p>
            <a:pPr lvl="1"/>
            <a:r>
              <a:rPr lang="en-US" altLang="en-US" sz="2000" dirty="0"/>
              <a:t>Unlimited Customization </a:t>
            </a:r>
            <a:endParaRPr lang="en-US" altLang="en-US" sz="2000">
              <a:cs typeface="Segoe UI"/>
            </a:endParaRPr>
          </a:p>
          <a:p>
            <a:pPr lvl="1"/>
            <a:r>
              <a:rPr lang="en-US" altLang="en-US" sz="2000" dirty="0"/>
              <a:t>Tracking &amp; Reporting</a:t>
            </a:r>
            <a:endParaRPr lang="en-US" altLang="en-US" sz="2000">
              <a:cs typeface="Segoe UI"/>
            </a:endParaRPr>
          </a:p>
          <a:p>
            <a:pPr lvl="1"/>
            <a:r>
              <a:rPr lang="en-US" altLang="en-US" sz="2000" dirty="0"/>
              <a:t>Enables Collaboration</a:t>
            </a:r>
            <a:endParaRPr lang="en-US" altLang="en-US" sz="2000">
              <a:cs typeface="Segoe UI"/>
            </a:endParaRPr>
          </a:p>
          <a:p>
            <a:pPr lvl="1"/>
            <a:r>
              <a:rPr lang="en-US" altLang="en-US" sz="2000" dirty="0"/>
              <a:t>Supports Active Learning</a:t>
            </a:r>
            <a:endParaRPr lang="en-US" altLang="en-US" sz="2000">
              <a:cs typeface="Segoe UI"/>
            </a:endParaRPr>
          </a:p>
          <a:p>
            <a:pPr marL="0" lvl="1" indent="0" algn="just">
              <a:buNone/>
            </a:pPr>
            <a:r>
              <a:rPr lang="en-GB" sz="2000" dirty="0"/>
              <a:t>The benefits of learning management systems in education are compelling enough to make educational institutions around the world take notice, appreciate and start implementing them.</a:t>
            </a:r>
            <a:endParaRPr lang="en-US" sz="2000" dirty="0">
              <a:cs typeface="Segoe UI"/>
            </a:endParaRPr>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780671" y="3052887"/>
            <a:ext cx="8284295" cy="1777211"/>
          </a:xfrm>
        </p:spPr>
        <p:txBody>
          <a:bodyPr wrap="square" lIns="0" tIns="0" rIns="0" bIns="0" anchor="t">
            <a:noAutofit/>
          </a:bodyPr>
          <a:lstStyle/>
          <a:p>
            <a:r>
              <a:rPr lang="en-GB" sz="2000">
                <a:ea typeface="+mn-lt"/>
                <a:cs typeface="+mn-lt"/>
              </a:rPr>
              <a:t> To create a central platform where students and teachers can share study materials and inquiries, TORE- Learning Management System allows students and teachers to interact in a simple and convenient manner.</a:t>
            </a:r>
            <a:endParaRPr lang="en-US" sz="2000">
              <a:cs typeface="Segoe UI"/>
            </a:endParaRP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C6B5-87AC-4DA5-94CA-6E092A6A07D3}"/>
              </a:ext>
            </a:extLst>
          </p:cNvPr>
          <p:cNvSpPr>
            <a:spLocks noGrp="1"/>
          </p:cNvSpPr>
          <p:nvPr>
            <p:ph type="title"/>
          </p:nvPr>
        </p:nvSpPr>
        <p:spPr>
          <a:xfrm>
            <a:off x="639320" y="73335"/>
            <a:ext cx="10591800" cy="646332"/>
          </a:xfrm>
        </p:spPr>
        <p:txBody>
          <a:bodyPr lIns="91440" tIns="45720" rIns="91440" bIns="45720" anchor="t">
            <a:noAutofit/>
          </a:bodyPr>
          <a:lstStyle/>
          <a:p>
            <a:pPr algn="ctr"/>
            <a:r>
              <a:rPr lang="en-US" dirty="0"/>
              <a:t>Team - TORE</a:t>
            </a:r>
          </a:p>
        </p:txBody>
      </p:sp>
      <p:graphicFrame>
        <p:nvGraphicFramePr>
          <p:cNvPr id="2" name="Diagram 1">
            <a:extLst>
              <a:ext uri="{FF2B5EF4-FFF2-40B4-BE49-F238E27FC236}">
                <a16:creationId xmlns:a16="http://schemas.microsoft.com/office/drawing/2014/main" id="{7C2730A1-F9F8-C6C9-F0F2-74D05A30BAD1}"/>
              </a:ext>
            </a:extLst>
          </p:cNvPr>
          <p:cNvGraphicFramePr/>
          <p:nvPr>
            <p:extLst>
              <p:ext uri="{D42A27DB-BD31-4B8C-83A1-F6EECF244321}">
                <p14:modId xmlns:p14="http://schemas.microsoft.com/office/powerpoint/2010/main" val="3334496083"/>
              </p:ext>
            </p:extLst>
          </p:nvPr>
        </p:nvGraphicFramePr>
        <p:xfrm>
          <a:off x="173182" y="713061"/>
          <a:ext cx="11949546" cy="5436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097938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393290" y="322673"/>
            <a:ext cx="10591800" cy="646332"/>
          </a:xfrm>
        </p:spPr>
        <p:txBody>
          <a:bodyPr lIns="91440" tIns="45720" rIns="91440" bIns="45720" anchor="t">
            <a:noAutofit/>
          </a:bodyPr>
          <a:lstStyle/>
          <a:p>
            <a:pPr algn="ctr"/>
            <a:r>
              <a:rPr lang="en-US" dirty="0"/>
              <a:t>Structure</a:t>
            </a:r>
          </a:p>
        </p:txBody>
      </p:sp>
      <p:graphicFrame>
        <p:nvGraphicFramePr>
          <p:cNvPr id="2" name="Diagram 1">
            <a:extLst>
              <a:ext uri="{FF2B5EF4-FFF2-40B4-BE49-F238E27FC236}">
                <a16:creationId xmlns:a16="http://schemas.microsoft.com/office/drawing/2014/main" id="{2E855DDF-6937-D140-C373-09F8609F4C67}"/>
              </a:ext>
            </a:extLst>
          </p:cNvPr>
          <p:cNvGraphicFramePr/>
          <p:nvPr>
            <p:extLst>
              <p:ext uri="{D42A27DB-BD31-4B8C-83A1-F6EECF244321}">
                <p14:modId xmlns:p14="http://schemas.microsoft.com/office/powerpoint/2010/main" val="837458750"/>
              </p:ext>
            </p:extLst>
          </p:nvPr>
        </p:nvGraphicFramePr>
        <p:xfrm>
          <a:off x="393290" y="969005"/>
          <a:ext cx="11552904" cy="4899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564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a:lstStyle/>
          <a:p>
            <a:r>
              <a:rPr lang="en-US" dirty="0"/>
              <a:t>Admin</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735065"/>
            <a:ext cx="6435214" cy="2570476"/>
          </a:xfrm>
        </p:spPr>
        <p:txBody>
          <a:bodyPr vert="horz" lIns="91440" tIns="45720" rIns="91440" bIns="45720" rtlCol="0" anchor="t">
            <a:normAutofit/>
          </a:bodyPr>
          <a:lstStyle/>
          <a:p>
            <a:r>
              <a:rPr lang="en-US" altLang="en-US" dirty="0"/>
              <a:t>Login / Authentication Process</a:t>
            </a:r>
          </a:p>
          <a:p>
            <a:pPr lvl="1" algn="just"/>
            <a:r>
              <a:rPr lang="en-US" altLang="en-US" dirty="0"/>
              <a:t>Default Admin is registered in database </a:t>
            </a:r>
            <a:endParaRPr lang="en-US" altLang="en-US" b="1" dirty="0">
              <a:solidFill>
                <a:schemeClr val="accent1"/>
              </a:solidFill>
            </a:endParaRPr>
          </a:p>
          <a:p>
            <a:pPr lvl="1" algn="just"/>
            <a:r>
              <a:rPr lang="en-US" altLang="en-US" dirty="0"/>
              <a:t>Administrator can add the teacher by adding its relative fields to database after which teacher can access its account</a:t>
            </a:r>
            <a:endParaRPr lang="en-US" altLang="en-US" b="1" dirty="0">
              <a:solidFill>
                <a:schemeClr val="accent1"/>
              </a:solidFill>
            </a:endParaRPr>
          </a:p>
          <a:p>
            <a:pPr lvl="1" algn="just"/>
            <a:r>
              <a:rPr lang="en-US" dirty="0"/>
              <a:t>All registration requests from students who sign up for the system will be approved by administrator after that students can  access accounts</a:t>
            </a:r>
            <a:endParaRPr lang="en-US" altLang="en-US" b="1" dirty="0">
              <a:solidFill>
                <a:schemeClr val="accent1"/>
              </a:solidFill>
            </a:endParaRPr>
          </a:p>
          <a:p>
            <a:endParaRPr lang="en-US" altLang="en-US" dirty="0"/>
          </a:p>
        </p:txBody>
      </p:sp>
      <p:pic>
        <p:nvPicPr>
          <p:cNvPr id="4" name="Picture Placeholder 3" descr="A picture containing text, indoor&#10;&#10;Description automatically generated">
            <a:extLst>
              <a:ext uri="{FF2B5EF4-FFF2-40B4-BE49-F238E27FC236}">
                <a16:creationId xmlns:a16="http://schemas.microsoft.com/office/drawing/2014/main" id="{4508CA28-DD7B-3BEA-974C-237B85E1A6C3}"/>
              </a:ext>
            </a:extLst>
          </p:cNvPr>
          <p:cNvPicPr>
            <a:picLocks noGrp="1" noChangeAspect="1"/>
          </p:cNvPicPr>
          <p:nvPr>
            <p:ph type="pic" sz="quarter" idx="14"/>
          </p:nvPr>
        </p:nvPicPr>
        <p:blipFill>
          <a:blip r:embed="rId3"/>
          <a:srcRect l="3171" r="3171"/>
          <a:stretch>
            <a:fillRect/>
          </a:stretch>
        </p:blipFill>
        <p:spPr/>
      </p:pic>
      <p:sp>
        <p:nvSpPr>
          <p:cNvPr id="6" name="Rectangle 8">
            <a:extLst>
              <a:ext uri="{FF2B5EF4-FFF2-40B4-BE49-F238E27FC236}">
                <a16:creationId xmlns:a16="http://schemas.microsoft.com/office/drawing/2014/main" id="{5C3FD620-373D-815E-6387-FD5E4A29505E}"/>
              </a:ext>
            </a:extLst>
          </p:cNvPr>
          <p:cNvSpPr txBox="1">
            <a:spLocks noChangeArrowheads="1"/>
          </p:cNvSpPr>
          <p:nvPr/>
        </p:nvSpPr>
        <p:spPr>
          <a:xfrm>
            <a:off x="211394" y="3429000"/>
            <a:ext cx="6435214" cy="218667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en-US" altLang="en-US" dirty="0"/>
              <a:t>Add / Assign Subjects</a:t>
            </a:r>
          </a:p>
          <a:p>
            <a:pPr lvl="1" algn="just" fontAlgn="auto">
              <a:spcAft>
                <a:spcPts val="0"/>
              </a:spcAft>
            </a:pPr>
            <a:r>
              <a:rPr lang="en-US" altLang="en-US" dirty="0"/>
              <a:t>Administrator is authorized to add subjects and their descriptions</a:t>
            </a:r>
            <a:endParaRPr lang="en-US" altLang="en-US" b="1" dirty="0">
              <a:solidFill>
                <a:schemeClr val="accent1"/>
              </a:solidFill>
            </a:endParaRPr>
          </a:p>
          <a:p>
            <a:pPr lvl="1" algn="just" fontAlgn="auto">
              <a:spcAft>
                <a:spcPts val="0"/>
              </a:spcAft>
            </a:pPr>
            <a:r>
              <a:rPr lang="en-US" altLang="en-US" dirty="0"/>
              <a:t>Administrator can assign subjects to teachers manually</a:t>
            </a:r>
            <a:endParaRPr lang="en-US" altLang="en-US" b="1" dirty="0">
              <a:solidFill>
                <a:schemeClr val="accent1"/>
              </a:solidFill>
            </a:endParaRPr>
          </a:p>
          <a:p>
            <a:pPr lvl="1" algn="just" fontAlgn="auto">
              <a:spcAft>
                <a:spcPts val="0"/>
              </a:spcAft>
            </a:pPr>
            <a:r>
              <a:rPr lang="en-US" dirty="0"/>
              <a:t>All subjects assigned to teachers and vice versa can be viewed and managed by </a:t>
            </a:r>
            <a:r>
              <a:rPr lang="en-US"/>
              <a:t>administrator</a:t>
            </a:r>
            <a:endParaRPr lang="en-US" altLang="en-US" b="1" dirty="0">
              <a:solidFill>
                <a:schemeClr val="accent1"/>
              </a:solidFill>
            </a:endParaRPr>
          </a:p>
          <a:p>
            <a:pPr algn="just" fontAlgn="auto">
              <a:spcAft>
                <a:spcPts val="0"/>
              </a:spcAft>
            </a:pPr>
            <a:endParaRPr lang="en-US" altLang="en-US" dirty="0"/>
          </a:p>
        </p:txBody>
      </p:sp>
      <p:sp>
        <p:nvSpPr>
          <p:cNvPr id="7" name="Rectangle: Rounded Corners 6">
            <a:hlinkClick r:id="rId4" action="ppaction://hlinksldjump"/>
            <a:extLst>
              <a:ext uri="{FF2B5EF4-FFF2-40B4-BE49-F238E27FC236}">
                <a16:creationId xmlns:a16="http://schemas.microsoft.com/office/drawing/2014/main" id="{9819DBB3-207D-E15C-84F0-2340287B8340}"/>
              </a:ext>
            </a:extLst>
          </p:cNvPr>
          <p:cNvSpPr/>
          <p:nvPr/>
        </p:nvSpPr>
        <p:spPr>
          <a:xfrm>
            <a:off x="10156722" y="6272981"/>
            <a:ext cx="1730477" cy="383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Continue</a:t>
            </a:r>
          </a:p>
        </p:txBody>
      </p:sp>
      <p:pic>
        <p:nvPicPr>
          <p:cNvPr id="14" name="Picture Placeholder 13" descr="Graphical user interface, application&#10;&#10;Description automatically generated">
            <a:extLst>
              <a:ext uri="{FF2B5EF4-FFF2-40B4-BE49-F238E27FC236}">
                <a16:creationId xmlns:a16="http://schemas.microsoft.com/office/drawing/2014/main" id="{FAAAB799-B5DA-1E8A-9628-EAD98CF49206}"/>
              </a:ext>
            </a:extLst>
          </p:cNvPr>
          <p:cNvPicPr>
            <a:picLocks noGrp="1" noChangeAspect="1"/>
          </p:cNvPicPr>
          <p:nvPr>
            <p:ph type="pic" sz="quarter" idx="13"/>
          </p:nvPr>
        </p:nvPicPr>
        <p:blipFill>
          <a:blip r:embed="rId5"/>
          <a:srcRect l="3526" r="3526"/>
          <a:stretch>
            <a:fillRect/>
          </a:stretch>
        </p: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a:lstStyle/>
          <a:p>
            <a:r>
              <a:rPr lang="en-US" dirty="0"/>
              <a:t>Admin</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735065"/>
            <a:ext cx="6435214" cy="2570476"/>
          </a:xfrm>
        </p:spPr>
        <p:txBody>
          <a:bodyPr vert="horz" lIns="91440" tIns="45720" rIns="91440" bIns="45720" rtlCol="0" anchor="t">
            <a:normAutofit/>
          </a:bodyPr>
          <a:lstStyle/>
          <a:p>
            <a:r>
              <a:rPr lang="en-US" altLang="en-US" dirty="0"/>
              <a:t>Database Management</a:t>
            </a:r>
          </a:p>
          <a:p>
            <a:pPr lvl="1" algn="just"/>
            <a:r>
              <a:rPr lang="en-US" altLang="en-US" dirty="0"/>
              <a:t>Administrator is overall responsible for management of database of all types</a:t>
            </a:r>
          </a:p>
          <a:p>
            <a:pPr lvl="1" algn="just"/>
            <a:r>
              <a:rPr lang="en-US" altLang="en-US" dirty="0"/>
              <a:t>Administrator can remove and edit teachers and students</a:t>
            </a:r>
            <a:r>
              <a:rPr lang="en-US" altLang="en-US"/>
              <a:t>'</a:t>
            </a:r>
            <a:r>
              <a:rPr lang="en-US" altLang="en-US" dirty="0"/>
              <a:t> data</a:t>
            </a:r>
          </a:p>
          <a:p>
            <a:pPr lvl="1" algn="just"/>
            <a:r>
              <a:rPr lang="en-US" altLang="en-US" dirty="0"/>
              <a:t>Management of subjects, their descriptions and relation to teachers is responsibility of administrator</a:t>
            </a:r>
          </a:p>
        </p:txBody>
      </p:sp>
      <p:pic>
        <p:nvPicPr>
          <p:cNvPr id="5" name="Picture Placeholder 4" descr="Graphical user interface, website&#10;&#10;Description automatically generated">
            <a:extLst>
              <a:ext uri="{FF2B5EF4-FFF2-40B4-BE49-F238E27FC236}">
                <a16:creationId xmlns:a16="http://schemas.microsoft.com/office/drawing/2014/main" id="{B0603121-2B30-C8B7-3F79-11569B1122F1}"/>
              </a:ext>
            </a:extLst>
          </p:cNvPr>
          <p:cNvPicPr>
            <a:picLocks noGrp="1" noChangeAspect="1"/>
          </p:cNvPicPr>
          <p:nvPr>
            <p:ph type="pic" sz="quarter" idx="14"/>
          </p:nvPr>
        </p:nvPicPr>
        <p:blipFill>
          <a:blip r:embed="rId3"/>
          <a:srcRect l="3313" r="3313"/>
          <a:stretch>
            <a:fillRect/>
          </a:stretch>
        </p:blipFill>
        <p:spPr/>
      </p:pic>
      <p:pic>
        <p:nvPicPr>
          <p:cNvPr id="7" name="Picture Placeholder 6" descr="Graphical user interface, application, chat or text message&#10;&#10;Description automatically generated">
            <a:extLst>
              <a:ext uri="{FF2B5EF4-FFF2-40B4-BE49-F238E27FC236}">
                <a16:creationId xmlns:a16="http://schemas.microsoft.com/office/drawing/2014/main" id="{37D95321-CE8F-DCE4-B0E8-7B370578C456}"/>
              </a:ext>
            </a:extLst>
          </p:cNvPr>
          <p:cNvPicPr>
            <a:picLocks noGrp="1" noChangeAspect="1"/>
          </p:cNvPicPr>
          <p:nvPr>
            <p:ph type="pic" sz="quarter" idx="13"/>
          </p:nvPr>
        </p:nvPicPr>
        <p:blipFill>
          <a:blip r:embed="rId4"/>
          <a:srcRect l="3313" r="3313"/>
          <a:stretch>
            <a:fillRect/>
          </a:stretch>
        </p:blipFill>
        <p:spPr/>
      </p:pic>
      <p:sp>
        <p:nvSpPr>
          <p:cNvPr id="4" name="Arrow: Left 3">
            <a:hlinkClick r:id="rId5" action="ppaction://hlinksldjump"/>
            <a:extLst>
              <a:ext uri="{FF2B5EF4-FFF2-40B4-BE49-F238E27FC236}">
                <a16:creationId xmlns:a16="http://schemas.microsoft.com/office/drawing/2014/main" id="{642857B8-2B69-BFEA-D4D5-7F6DA92238BD}"/>
              </a:ext>
            </a:extLst>
          </p:cNvPr>
          <p:cNvSpPr/>
          <p:nvPr/>
        </p:nvSpPr>
        <p:spPr>
          <a:xfrm>
            <a:off x="10471355" y="6132205"/>
            <a:ext cx="1347019" cy="614516"/>
          </a:xfrm>
          <a:prstGeom prst="leftArrow">
            <a:avLst/>
          </a:prstGeom>
          <a:solidFill>
            <a:srgbClr val="3578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Tree>
    <p:extLst>
      <p:ext uri="{BB962C8B-B14F-4D97-AF65-F5344CB8AC3E}">
        <p14:creationId xmlns:p14="http://schemas.microsoft.com/office/powerpoint/2010/main" val="3880625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a:lstStyle/>
          <a:p>
            <a:r>
              <a:rPr lang="en-US" dirty="0"/>
              <a:t>Teacher</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1119137"/>
            <a:ext cx="6435214" cy="1555851"/>
          </a:xfrm>
        </p:spPr>
        <p:txBody>
          <a:bodyPr vert="horz" lIns="91440" tIns="45720" rIns="91440" bIns="45720" rtlCol="0" anchor="t">
            <a:normAutofit/>
          </a:bodyPr>
          <a:lstStyle/>
          <a:p>
            <a:r>
              <a:rPr lang="en-US" altLang="en-US" dirty="0"/>
              <a:t>Student / Course Management</a:t>
            </a:r>
          </a:p>
          <a:p>
            <a:pPr lvl="1" algn="just"/>
            <a:r>
              <a:rPr lang="en-US" altLang="en-US" dirty="0"/>
              <a:t>Courses are assigned to teachers by Administrator</a:t>
            </a:r>
            <a:endParaRPr lang="en-US" altLang="en-US" b="1" dirty="0">
              <a:solidFill>
                <a:schemeClr val="accent1"/>
              </a:solidFill>
            </a:endParaRPr>
          </a:p>
          <a:p>
            <a:pPr lvl="1" algn="just"/>
            <a:r>
              <a:rPr lang="en-US" altLang="en-US" dirty="0"/>
              <a:t>Teachers will be notified when students enroll for the course</a:t>
            </a:r>
            <a:endParaRPr lang="en-US" altLang="en-US" b="1" dirty="0">
              <a:solidFill>
                <a:schemeClr val="accent1"/>
              </a:solidFill>
            </a:endParaRPr>
          </a:p>
        </p:txBody>
      </p:sp>
      <p:pic>
        <p:nvPicPr>
          <p:cNvPr id="7" name="Picture Placeholder 6" descr="Graphical user interface, application&#10;&#10;Description automatically generated">
            <a:extLst>
              <a:ext uri="{FF2B5EF4-FFF2-40B4-BE49-F238E27FC236}">
                <a16:creationId xmlns:a16="http://schemas.microsoft.com/office/drawing/2014/main" id="{101F3F11-48BE-B950-99D9-2925F62935D7}"/>
              </a:ext>
            </a:extLst>
          </p:cNvPr>
          <p:cNvPicPr>
            <a:picLocks noGrp="1" noChangeAspect="1"/>
          </p:cNvPicPr>
          <p:nvPr>
            <p:ph type="pic" sz="quarter" idx="13"/>
          </p:nvPr>
        </p:nvPicPr>
        <p:blipFill>
          <a:blip r:embed="rId3"/>
          <a:srcRect l="3384" r="3384"/>
          <a:stretch>
            <a:fillRect/>
          </a:stretch>
        </p:blipFill>
        <p:spPr/>
      </p:pic>
      <p:sp>
        <p:nvSpPr>
          <p:cNvPr id="6" name="Rectangle 8">
            <a:extLst>
              <a:ext uri="{FF2B5EF4-FFF2-40B4-BE49-F238E27FC236}">
                <a16:creationId xmlns:a16="http://schemas.microsoft.com/office/drawing/2014/main" id="{5C3FD620-373D-815E-6387-FD5E4A29505E}"/>
              </a:ext>
            </a:extLst>
          </p:cNvPr>
          <p:cNvSpPr txBox="1">
            <a:spLocks noChangeArrowheads="1"/>
          </p:cNvSpPr>
          <p:nvPr/>
        </p:nvSpPr>
        <p:spPr>
          <a:xfrm>
            <a:off x="211394" y="3429000"/>
            <a:ext cx="6435214" cy="218667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en-US" altLang="en-US" dirty="0"/>
              <a:t>Study Material / Query Management</a:t>
            </a:r>
          </a:p>
          <a:p>
            <a:pPr lvl="1" algn="just" fontAlgn="auto">
              <a:spcAft>
                <a:spcPts val="0"/>
              </a:spcAft>
            </a:pPr>
            <a:r>
              <a:rPr lang="en-US" altLang="en-US" dirty="0"/>
              <a:t>Teacher can add study material to respective subject page</a:t>
            </a:r>
            <a:endParaRPr lang="en-US" altLang="en-US" b="1" dirty="0">
              <a:solidFill>
                <a:schemeClr val="accent1"/>
              </a:solidFill>
            </a:endParaRPr>
          </a:p>
          <a:p>
            <a:pPr lvl="1" algn="just" fontAlgn="auto">
              <a:spcAft>
                <a:spcPts val="0"/>
              </a:spcAft>
            </a:pPr>
            <a:r>
              <a:rPr lang="en-US" altLang="en-US" dirty="0"/>
              <a:t>Teacher can add announcements for students enrolled in respective subjects</a:t>
            </a:r>
            <a:endParaRPr lang="en-US" altLang="en-US" b="1" dirty="0">
              <a:solidFill>
                <a:schemeClr val="accent1"/>
              </a:solidFill>
            </a:endParaRPr>
          </a:p>
          <a:p>
            <a:pPr lvl="1" algn="just" fontAlgn="auto">
              <a:spcAft>
                <a:spcPts val="0"/>
              </a:spcAft>
            </a:pPr>
            <a:r>
              <a:rPr lang="en-US" dirty="0"/>
              <a:t>Teacher can view queries posted by students</a:t>
            </a:r>
            <a:endParaRPr lang="en-US" altLang="en-US" b="1" dirty="0">
              <a:solidFill>
                <a:schemeClr val="accent1"/>
              </a:solidFill>
            </a:endParaRPr>
          </a:p>
          <a:p>
            <a:pPr algn="just" fontAlgn="auto">
              <a:spcAft>
                <a:spcPts val="0"/>
              </a:spcAft>
            </a:pPr>
            <a:endParaRPr lang="en-US" altLang="en-US" dirty="0"/>
          </a:p>
        </p:txBody>
      </p:sp>
      <p:sp>
        <p:nvSpPr>
          <p:cNvPr id="8" name="Arrow: Left 7">
            <a:hlinkClick r:id="rId4" action="ppaction://hlinksldjump"/>
            <a:extLst>
              <a:ext uri="{FF2B5EF4-FFF2-40B4-BE49-F238E27FC236}">
                <a16:creationId xmlns:a16="http://schemas.microsoft.com/office/drawing/2014/main" id="{972527C0-B88A-FB5F-3DC1-0876790A3672}"/>
              </a:ext>
            </a:extLst>
          </p:cNvPr>
          <p:cNvSpPr/>
          <p:nvPr/>
        </p:nvSpPr>
        <p:spPr>
          <a:xfrm>
            <a:off x="10471355" y="6132205"/>
            <a:ext cx="1347019" cy="614516"/>
          </a:xfrm>
          <a:prstGeom prst="leftArrow">
            <a:avLst/>
          </a:prstGeom>
          <a:solidFill>
            <a:srgbClr val="3578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pic>
        <p:nvPicPr>
          <p:cNvPr id="14" name="Picture Placeholder 13" descr="Graphical user interface, application&#10;&#10;Description automatically generated">
            <a:extLst>
              <a:ext uri="{FF2B5EF4-FFF2-40B4-BE49-F238E27FC236}">
                <a16:creationId xmlns:a16="http://schemas.microsoft.com/office/drawing/2014/main" id="{8BF18B4A-ECB8-A533-2532-D926AABAEE38}"/>
              </a:ext>
            </a:extLst>
          </p:cNvPr>
          <p:cNvPicPr>
            <a:picLocks noGrp="1" noChangeAspect="1"/>
          </p:cNvPicPr>
          <p:nvPr>
            <p:ph type="pic" sz="quarter" idx="14"/>
          </p:nvPr>
        </p:nvPicPr>
        <p:blipFill>
          <a:blip r:embed="rId5"/>
          <a:srcRect l="3455" r="3455"/>
          <a:stretch>
            <a:fillRect/>
          </a:stretch>
        </p:blipFill>
        <p:spPr/>
      </p:pic>
    </p:spTree>
    <p:extLst>
      <p:ext uri="{BB962C8B-B14F-4D97-AF65-F5344CB8AC3E}">
        <p14:creationId xmlns:p14="http://schemas.microsoft.com/office/powerpoint/2010/main" val="232809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a:lstStyle/>
          <a:p>
            <a:r>
              <a:rPr lang="en-US" dirty="0"/>
              <a:t>Student</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781247"/>
            <a:ext cx="6435214" cy="1115749"/>
          </a:xfrm>
        </p:spPr>
        <p:txBody>
          <a:bodyPr vert="horz" lIns="91440" tIns="45720" rIns="91440" bIns="45720" rtlCol="0" anchor="t">
            <a:normAutofit/>
          </a:bodyPr>
          <a:lstStyle/>
          <a:p>
            <a:r>
              <a:rPr lang="en-US" altLang="en-US" dirty="0"/>
              <a:t>Registration</a:t>
            </a:r>
          </a:p>
          <a:p>
            <a:pPr lvl="1" algn="just"/>
            <a:r>
              <a:rPr lang="en-US" altLang="en-US" dirty="0"/>
              <a:t>Students will sign up for the portal which needs to be approved by the admin</a:t>
            </a:r>
            <a:endParaRPr lang="en-US" altLang="en-US" dirty="0">
              <a:cs typeface="Segoe UI"/>
            </a:endParaRPr>
          </a:p>
          <a:p>
            <a:pPr lvl="1" algn="just"/>
            <a:endParaRPr lang="en-US" altLang="en-US" dirty="0">
              <a:cs typeface="Segoe UI"/>
            </a:endParaRPr>
          </a:p>
        </p:txBody>
      </p:sp>
      <p:pic>
        <p:nvPicPr>
          <p:cNvPr id="5" name="Picture Placeholder 4" descr="Text&#10;&#10;Description automatically generated">
            <a:extLst>
              <a:ext uri="{FF2B5EF4-FFF2-40B4-BE49-F238E27FC236}">
                <a16:creationId xmlns:a16="http://schemas.microsoft.com/office/drawing/2014/main" id="{B29914EF-C98D-0F55-4810-0040A1899156}"/>
              </a:ext>
            </a:extLst>
          </p:cNvPr>
          <p:cNvPicPr>
            <a:picLocks noGrp="1" noChangeAspect="1"/>
          </p:cNvPicPr>
          <p:nvPr>
            <p:ph type="pic" sz="quarter" idx="14"/>
          </p:nvPr>
        </p:nvPicPr>
        <p:blipFill>
          <a:blip r:embed="rId3"/>
          <a:srcRect l="3455" r="3455"/>
          <a:stretch>
            <a:fillRect/>
          </a:stretch>
        </p:blipFill>
        <p:spPr/>
      </p:pic>
      <p:pic>
        <p:nvPicPr>
          <p:cNvPr id="9" name="Picture Placeholder 8" descr="Graphical user interface, application&#10;&#10;Description automatically generated">
            <a:extLst>
              <a:ext uri="{FF2B5EF4-FFF2-40B4-BE49-F238E27FC236}">
                <a16:creationId xmlns:a16="http://schemas.microsoft.com/office/drawing/2014/main" id="{C81ED9D9-91B0-1B8C-2D83-57980E0E7072}"/>
              </a:ext>
            </a:extLst>
          </p:cNvPr>
          <p:cNvPicPr>
            <a:picLocks noGrp="1" noChangeAspect="1"/>
          </p:cNvPicPr>
          <p:nvPr>
            <p:ph type="pic" sz="quarter" idx="13"/>
          </p:nvPr>
        </p:nvPicPr>
        <p:blipFill>
          <a:blip r:embed="rId4"/>
          <a:srcRect l="3667" r="3667"/>
          <a:stretch>
            <a:fillRect/>
          </a:stretch>
        </p:blipFill>
        <p:spPr/>
      </p:pic>
      <p:sp>
        <p:nvSpPr>
          <p:cNvPr id="6" name="Rectangle 8">
            <a:extLst>
              <a:ext uri="{FF2B5EF4-FFF2-40B4-BE49-F238E27FC236}">
                <a16:creationId xmlns:a16="http://schemas.microsoft.com/office/drawing/2014/main" id="{1F826480-637C-35DD-9D9B-ED3E0CFB4E64}"/>
              </a:ext>
            </a:extLst>
          </p:cNvPr>
          <p:cNvSpPr txBox="1">
            <a:spLocks noChangeArrowheads="1"/>
          </p:cNvSpPr>
          <p:nvPr/>
        </p:nvSpPr>
        <p:spPr>
          <a:xfrm>
            <a:off x="213181" y="3593720"/>
            <a:ext cx="6435214" cy="977204"/>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Learning Material </a:t>
            </a:r>
          </a:p>
          <a:p>
            <a:pPr lvl="1" algn="just" fontAlgn="auto">
              <a:spcAft>
                <a:spcPts val="0"/>
              </a:spcAft>
            </a:pPr>
            <a:r>
              <a:rPr lang="en-US" altLang="en-US" dirty="0"/>
              <a:t>Students will be allowed to access the study material posted by teachers</a:t>
            </a:r>
            <a:endParaRPr lang="en-US" altLang="en-US" dirty="0">
              <a:cs typeface="Segoe UI"/>
            </a:endParaRPr>
          </a:p>
          <a:p>
            <a:pPr lvl="1" algn="just" fontAlgn="auto">
              <a:spcAft>
                <a:spcPts val="0"/>
              </a:spcAft>
            </a:pPr>
            <a:endParaRPr lang="en-US" altLang="en-US" dirty="0">
              <a:cs typeface="Segoe UI"/>
            </a:endParaRPr>
          </a:p>
        </p:txBody>
      </p:sp>
      <p:sp>
        <p:nvSpPr>
          <p:cNvPr id="7" name="Arrow: Left 6">
            <a:hlinkClick r:id="rId5" action="ppaction://hlinksldjump"/>
            <a:extLst>
              <a:ext uri="{FF2B5EF4-FFF2-40B4-BE49-F238E27FC236}">
                <a16:creationId xmlns:a16="http://schemas.microsoft.com/office/drawing/2014/main" id="{6D3DCEA6-0B75-28BF-05DB-BD17F9734FE4}"/>
              </a:ext>
            </a:extLst>
          </p:cNvPr>
          <p:cNvSpPr/>
          <p:nvPr/>
        </p:nvSpPr>
        <p:spPr>
          <a:xfrm>
            <a:off x="10471355" y="6132205"/>
            <a:ext cx="1347019" cy="614516"/>
          </a:xfrm>
          <a:prstGeom prst="leftArrow">
            <a:avLst/>
          </a:prstGeom>
          <a:solidFill>
            <a:srgbClr val="3578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a:t>
            </a:r>
          </a:p>
        </p:txBody>
      </p:sp>
      <p:sp>
        <p:nvSpPr>
          <p:cNvPr id="4" name="Rectangle 8">
            <a:extLst>
              <a:ext uri="{FF2B5EF4-FFF2-40B4-BE49-F238E27FC236}">
                <a16:creationId xmlns:a16="http://schemas.microsoft.com/office/drawing/2014/main" id="{3423DA85-16A1-43DA-107E-C52575EF4CB7}"/>
              </a:ext>
            </a:extLst>
          </p:cNvPr>
          <p:cNvSpPr txBox="1">
            <a:spLocks noChangeArrowheads="1"/>
          </p:cNvSpPr>
          <p:nvPr/>
        </p:nvSpPr>
        <p:spPr>
          <a:xfrm>
            <a:off x="213703" y="1972739"/>
            <a:ext cx="6446759" cy="161220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Subject Enrolment</a:t>
            </a:r>
            <a:endParaRPr lang="en-US" altLang="en-US" dirty="0">
              <a:cs typeface="Segoe UI"/>
            </a:endParaRPr>
          </a:p>
          <a:p>
            <a:pPr lvl="1" algn="just" fontAlgn="auto">
              <a:spcAft>
                <a:spcPts val="0"/>
              </a:spcAft>
            </a:pPr>
            <a:r>
              <a:rPr lang="en-US" dirty="0">
                <a:latin typeface="Segoe UI"/>
                <a:cs typeface="Arial"/>
              </a:rPr>
              <a:t>After approval, students can sign in and request to enroll in different subjects</a:t>
            </a:r>
          </a:p>
          <a:p>
            <a:pPr lvl="1" algn="just">
              <a:spcAft>
                <a:spcPts val="0"/>
              </a:spcAft>
            </a:pPr>
            <a:r>
              <a:rPr lang="en-US" dirty="0">
                <a:ea typeface="+mn-lt"/>
                <a:cs typeface="+mn-lt"/>
              </a:rPr>
              <a:t>Enrolment to subjects will also be approved by the admin </a:t>
            </a:r>
          </a:p>
        </p:txBody>
      </p:sp>
      <p:sp>
        <p:nvSpPr>
          <p:cNvPr id="12" name="Rectangle 8">
            <a:extLst>
              <a:ext uri="{FF2B5EF4-FFF2-40B4-BE49-F238E27FC236}">
                <a16:creationId xmlns:a16="http://schemas.microsoft.com/office/drawing/2014/main" id="{5EAFCB00-B27F-A6FC-7EC1-CE9C4935D201}"/>
              </a:ext>
            </a:extLst>
          </p:cNvPr>
          <p:cNvSpPr txBox="1">
            <a:spLocks noChangeArrowheads="1"/>
          </p:cNvSpPr>
          <p:nvPr/>
        </p:nvSpPr>
        <p:spPr>
          <a:xfrm>
            <a:off x="213703" y="4755192"/>
            <a:ext cx="6446759" cy="86175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en-US" dirty="0">
                <a:ea typeface="+mn-lt"/>
                <a:cs typeface="+mn-lt"/>
              </a:rPr>
              <a:t>Query the Teacher</a:t>
            </a:r>
            <a:endParaRPr lang="en-US" altLang="en-US" dirty="0">
              <a:cs typeface="Segoe UI"/>
            </a:endParaRPr>
          </a:p>
          <a:p>
            <a:pPr lvl="1" algn="just">
              <a:spcAft>
                <a:spcPts val="0"/>
              </a:spcAft>
            </a:pPr>
            <a:r>
              <a:rPr lang="en-US" dirty="0">
                <a:ea typeface="+mn-lt"/>
                <a:cs typeface="+mn-lt"/>
              </a:rPr>
              <a:t>Students can post private messages to teachers</a:t>
            </a:r>
            <a:endParaRPr lang="en-US" dirty="0"/>
          </a:p>
        </p:txBody>
      </p:sp>
    </p:spTree>
    <p:extLst>
      <p:ext uri="{BB962C8B-B14F-4D97-AF65-F5344CB8AC3E}">
        <p14:creationId xmlns:p14="http://schemas.microsoft.com/office/powerpoint/2010/main" val="421945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4B1F2DAE99A664F82BBB72BEDE02925" ma:contentTypeVersion="0" ma:contentTypeDescription="Creare un nuovo documento." ma:contentTypeScope="" ma:versionID="fe349e6368480fc642ec1a59e11f4d54">
  <xsd:schema xmlns:xsd="http://www.w3.org/2001/XMLSchema" xmlns:xs="http://www.w3.org/2001/XMLSchema" xmlns:p="http://schemas.microsoft.com/office/2006/metadata/properties" targetNamespace="http://schemas.microsoft.com/office/2006/metadata/properties" ma:root="true" ma:fieldsID="99c8eaeeb6654bd269c263206793b76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07CFDC17-A6CC-425F-B3F9-8D9A0666866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F283A3-AA81-4663-8764-64F64C723FD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341</TotalTime>
  <Words>986</Words>
  <Application>Microsoft Office PowerPoint</Application>
  <PresentationFormat>Widescreen</PresentationFormat>
  <Paragraphs>153</Paragraphs>
  <Slides>18</Slides>
  <Notes>16</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Candara</vt:lpstr>
      <vt:lpstr>Segoe UI</vt:lpstr>
      <vt:lpstr>Office Theme</vt:lpstr>
      <vt:lpstr>WEB APPLICATION PROJECT TORE - LEARNING MANAGEMENT SYSTEM</vt:lpstr>
      <vt:lpstr>Motivation</vt:lpstr>
      <vt:lpstr>Overview</vt:lpstr>
      <vt:lpstr>Team - TORE</vt:lpstr>
      <vt:lpstr>Structure</vt:lpstr>
      <vt:lpstr>Admin</vt:lpstr>
      <vt:lpstr>Admin</vt:lpstr>
      <vt:lpstr>Teacher</vt:lpstr>
      <vt:lpstr>Student</vt:lpstr>
      <vt:lpstr>PowerPoint Presentation</vt:lpstr>
      <vt:lpstr>Database</vt:lpstr>
      <vt:lpstr>Java Bean</vt:lpstr>
      <vt:lpstr>SERVLETS</vt:lpstr>
      <vt:lpstr>DAO</vt:lpstr>
      <vt:lpstr>FRONT END</vt:lpstr>
      <vt:lpstr>JSP</vt:lpstr>
      <vt:lpstr>Conclusion</vt:lpstr>
      <vt:lpstr>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PROJECT TORE - LEARNING MANAGEMENT SYSTEM</dc:title>
  <dc:subject/>
  <dc:creator>Rao Abdul Moeed</dc:creator>
  <cp:keywords/>
  <dc:description/>
  <cp:lastModifiedBy>Rao Abdul Moeed</cp:lastModifiedBy>
  <cp:revision>2</cp:revision>
  <dcterms:created xsi:type="dcterms:W3CDTF">2022-05-20T19:33:54Z</dcterms:created>
  <dcterms:modified xsi:type="dcterms:W3CDTF">2022-05-27T21:51:09Z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0x01010014B1F2DAE99A664F82BBB72BEDE02925</vt:lpwstr>
  </property>
</Properties>
</file>